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sldIdLst>
    <p:sldId id="334" r:id="rId2"/>
    <p:sldId id="300" r:id="rId3"/>
    <p:sldId id="256" r:id="rId4"/>
    <p:sldId id="257" r:id="rId5"/>
    <p:sldId id="258" r:id="rId6"/>
    <p:sldId id="259" r:id="rId7"/>
    <p:sldId id="260" r:id="rId8"/>
    <p:sldId id="299" r:id="rId9"/>
    <p:sldId id="261" r:id="rId10"/>
    <p:sldId id="262" r:id="rId11"/>
    <p:sldId id="263" r:id="rId12"/>
    <p:sldId id="264" r:id="rId13"/>
    <p:sldId id="265" r:id="rId14"/>
    <p:sldId id="266" r:id="rId15"/>
    <p:sldId id="270" r:id="rId16"/>
    <p:sldId id="267" r:id="rId17"/>
    <p:sldId id="268" r:id="rId18"/>
    <p:sldId id="269" r:id="rId19"/>
    <p:sldId id="301"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302"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15">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howGuides="1">
      <p:cViewPr varScale="1">
        <p:scale>
          <a:sx n="121" d="100"/>
          <a:sy n="121" d="100"/>
        </p:scale>
        <p:origin x="1904" y="176"/>
      </p:cViewPr>
      <p:guideLst>
        <p:guide orient="horz" pos="2115"/>
        <p:guide pos="2880"/>
      </p:guideLst>
    </p:cSldViewPr>
  </p:slideViewPr>
  <p:notesTextViewPr>
    <p:cViewPr>
      <p:scale>
        <a:sx n="100" d="100"/>
        <a:sy n="100" d="100"/>
      </p:scale>
      <p:origin x="0" y="0"/>
    </p:cViewPr>
  </p:notesTextViewPr>
  <p:sorterViewPr>
    <p:cViewPr>
      <p:scale>
        <a:sx n="100" d="100"/>
        <a:sy n="100" d="100"/>
      </p:scale>
      <p:origin x="0" y="980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BAEF955C-F724-9FF8-2696-AC4BD13D5325}"/>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24FFEDFE-87A0-0DAF-5427-3AA14BB7FC86}"/>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8F61333A-3CBE-859A-C3A7-B274CDDFC78D}"/>
              </a:ext>
            </a:extLst>
          </p:cNvPr>
          <p:cNvSpPr>
            <a:spLocks noGrp="1" noChangeArrowheads="1"/>
          </p:cNvSpPr>
          <p:nvPr>
            <p:ph type="sldNum" sz="quarter" idx="12"/>
          </p:nvPr>
        </p:nvSpPr>
        <p:spPr>
          <a:ln/>
        </p:spPr>
        <p:txBody>
          <a:bodyPr/>
          <a:lstStyle>
            <a:lvl1pPr>
              <a:defRPr/>
            </a:lvl1pPr>
          </a:lstStyle>
          <a:p>
            <a:pPr>
              <a:defRPr/>
            </a:pPr>
            <a:fld id="{96F8FB1B-B41C-9B4C-AA9D-F4499A24E02A}" type="slidenum">
              <a:rPr lang="it-IT" altLang="it-IT"/>
              <a:pPr>
                <a:defRPr/>
              </a:pPr>
              <a:t>‹N›</a:t>
            </a:fld>
            <a:endParaRPr lang="it-IT" altLang="it-IT"/>
          </a:p>
        </p:txBody>
      </p:sp>
    </p:spTree>
    <p:extLst>
      <p:ext uri="{BB962C8B-B14F-4D97-AF65-F5344CB8AC3E}">
        <p14:creationId xmlns:p14="http://schemas.microsoft.com/office/powerpoint/2010/main" val="209324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324B85F0-A5F1-BACB-51D3-92B06F559861}"/>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4B626348-0828-3AD1-2FE3-ECDF54488C3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D1A359E8-928B-EB54-E3BE-A5D293625F95}"/>
              </a:ext>
            </a:extLst>
          </p:cNvPr>
          <p:cNvSpPr>
            <a:spLocks noGrp="1" noChangeArrowheads="1"/>
          </p:cNvSpPr>
          <p:nvPr>
            <p:ph type="sldNum" sz="quarter" idx="12"/>
          </p:nvPr>
        </p:nvSpPr>
        <p:spPr>
          <a:ln/>
        </p:spPr>
        <p:txBody>
          <a:bodyPr/>
          <a:lstStyle>
            <a:lvl1pPr>
              <a:defRPr/>
            </a:lvl1pPr>
          </a:lstStyle>
          <a:p>
            <a:pPr>
              <a:defRPr/>
            </a:pPr>
            <a:fld id="{1FB9B6FD-BCD9-2048-A8F5-E4A228D2FC3C}" type="slidenum">
              <a:rPr lang="it-IT" altLang="it-IT"/>
              <a:pPr>
                <a:defRPr/>
              </a:pPr>
              <a:t>‹N›</a:t>
            </a:fld>
            <a:endParaRPr lang="it-IT" altLang="it-IT"/>
          </a:p>
        </p:txBody>
      </p:sp>
    </p:spTree>
    <p:extLst>
      <p:ext uri="{BB962C8B-B14F-4D97-AF65-F5344CB8AC3E}">
        <p14:creationId xmlns:p14="http://schemas.microsoft.com/office/powerpoint/2010/main" val="2838481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74C8EBD9-6E37-641F-8ABC-0717F16343ED}"/>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BC35DAD9-F9EE-D101-B4CB-EB95AD80C435}"/>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233ACEB1-9848-C48A-D9BC-2F02CD797B55}"/>
              </a:ext>
            </a:extLst>
          </p:cNvPr>
          <p:cNvSpPr>
            <a:spLocks noGrp="1" noChangeArrowheads="1"/>
          </p:cNvSpPr>
          <p:nvPr>
            <p:ph type="sldNum" sz="quarter" idx="12"/>
          </p:nvPr>
        </p:nvSpPr>
        <p:spPr>
          <a:ln/>
        </p:spPr>
        <p:txBody>
          <a:bodyPr/>
          <a:lstStyle>
            <a:lvl1pPr>
              <a:defRPr/>
            </a:lvl1pPr>
          </a:lstStyle>
          <a:p>
            <a:pPr>
              <a:defRPr/>
            </a:pPr>
            <a:fld id="{D5349D95-5DEB-3440-B57E-0F783D284F8C}" type="slidenum">
              <a:rPr lang="it-IT" altLang="it-IT"/>
              <a:pPr>
                <a:defRPr/>
              </a:pPr>
              <a:t>‹N›</a:t>
            </a:fld>
            <a:endParaRPr lang="it-IT" altLang="it-IT"/>
          </a:p>
        </p:txBody>
      </p:sp>
    </p:spTree>
    <p:extLst>
      <p:ext uri="{BB962C8B-B14F-4D97-AF65-F5344CB8AC3E}">
        <p14:creationId xmlns:p14="http://schemas.microsoft.com/office/powerpoint/2010/main" val="372499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37611848-396C-1DCE-5055-4CEF39962FB9}"/>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E958459F-843E-FB8F-8536-67F1FD8D5105}"/>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83A38C28-1F74-9C5A-844B-47A7803BBDED}"/>
              </a:ext>
            </a:extLst>
          </p:cNvPr>
          <p:cNvSpPr>
            <a:spLocks noGrp="1" noChangeArrowheads="1"/>
          </p:cNvSpPr>
          <p:nvPr>
            <p:ph type="sldNum" sz="quarter" idx="12"/>
          </p:nvPr>
        </p:nvSpPr>
        <p:spPr>
          <a:ln/>
        </p:spPr>
        <p:txBody>
          <a:bodyPr/>
          <a:lstStyle>
            <a:lvl1pPr>
              <a:defRPr/>
            </a:lvl1pPr>
          </a:lstStyle>
          <a:p>
            <a:pPr>
              <a:defRPr/>
            </a:pPr>
            <a:fld id="{75119C16-CDF4-DE4A-AA3D-F9E3B4A57FD2}" type="slidenum">
              <a:rPr lang="it-IT" altLang="it-IT"/>
              <a:pPr>
                <a:defRPr/>
              </a:pPr>
              <a:t>‹N›</a:t>
            </a:fld>
            <a:endParaRPr lang="it-IT" altLang="it-IT"/>
          </a:p>
        </p:txBody>
      </p:sp>
    </p:spTree>
    <p:extLst>
      <p:ext uri="{BB962C8B-B14F-4D97-AF65-F5344CB8AC3E}">
        <p14:creationId xmlns:p14="http://schemas.microsoft.com/office/powerpoint/2010/main" val="247645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ADE81A2A-BFB3-42E1-2072-7B76B91DB13B}"/>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D300A9AE-F25A-A3DB-1223-E56B836E4061}"/>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FA82D677-BB9C-B4FA-13E9-8A81C3A627C5}"/>
              </a:ext>
            </a:extLst>
          </p:cNvPr>
          <p:cNvSpPr>
            <a:spLocks noGrp="1" noChangeArrowheads="1"/>
          </p:cNvSpPr>
          <p:nvPr>
            <p:ph type="sldNum" sz="quarter" idx="12"/>
          </p:nvPr>
        </p:nvSpPr>
        <p:spPr>
          <a:ln/>
        </p:spPr>
        <p:txBody>
          <a:bodyPr/>
          <a:lstStyle>
            <a:lvl1pPr>
              <a:defRPr/>
            </a:lvl1pPr>
          </a:lstStyle>
          <a:p>
            <a:pPr>
              <a:defRPr/>
            </a:pPr>
            <a:fld id="{487E9628-A330-1C46-98B7-1AE2CF02024F}" type="slidenum">
              <a:rPr lang="it-IT" altLang="it-IT"/>
              <a:pPr>
                <a:defRPr/>
              </a:pPr>
              <a:t>‹N›</a:t>
            </a:fld>
            <a:endParaRPr lang="it-IT" altLang="it-IT"/>
          </a:p>
        </p:txBody>
      </p:sp>
    </p:spTree>
    <p:extLst>
      <p:ext uri="{BB962C8B-B14F-4D97-AF65-F5344CB8AC3E}">
        <p14:creationId xmlns:p14="http://schemas.microsoft.com/office/powerpoint/2010/main" val="355470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EFC1CCFC-0AE7-26C3-E9CD-ABFD584090F3}"/>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E443BDD5-D1C4-1284-CB7B-BBD1D8738CC2}"/>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19217B41-BCCE-E97C-D16B-7BD1FAD87A6C}"/>
              </a:ext>
            </a:extLst>
          </p:cNvPr>
          <p:cNvSpPr>
            <a:spLocks noGrp="1" noChangeArrowheads="1"/>
          </p:cNvSpPr>
          <p:nvPr>
            <p:ph type="sldNum" sz="quarter" idx="12"/>
          </p:nvPr>
        </p:nvSpPr>
        <p:spPr>
          <a:ln/>
        </p:spPr>
        <p:txBody>
          <a:bodyPr/>
          <a:lstStyle>
            <a:lvl1pPr>
              <a:defRPr/>
            </a:lvl1pPr>
          </a:lstStyle>
          <a:p>
            <a:pPr>
              <a:defRPr/>
            </a:pPr>
            <a:fld id="{331EEBAA-65B6-E840-B3D6-8952B8BEFE53}" type="slidenum">
              <a:rPr lang="it-IT" altLang="it-IT"/>
              <a:pPr>
                <a:defRPr/>
              </a:pPr>
              <a:t>‹N›</a:t>
            </a:fld>
            <a:endParaRPr lang="it-IT" altLang="it-IT"/>
          </a:p>
        </p:txBody>
      </p:sp>
    </p:spTree>
    <p:extLst>
      <p:ext uri="{BB962C8B-B14F-4D97-AF65-F5344CB8AC3E}">
        <p14:creationId xmlns:p14="http://schemas.microsoft.com/office/powerpoint/2010/main" val="34102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8B8FF6CA-A704-F43C-500E-235D60FD88D1}"/>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a16="http://schemas.microsoft.com/office/drawing/2014/main" id="{DDDC1194-3088-1965-8003-0623961D2B96}"/>
              </a:ext>
            </a:extLst>
          </p:cNvPr>
          <p:cNvSpPr>
            <a:spLocks noGrp="1" noChangeArrowheads="1"/>
          </p:cNvSpPr>
          <p:nvPr>
            <p:ph type="ftr" sz="quarter" idx="11"/>
          </p:nvPr>
        </p:nvSpPr>
        <p:spPr>
          <a:ln/>
        </p:spPr>
        <p:txBody>
          <a:bodyPr/>
          <a:lstStyle>
            <a:lvl1pPr>
              <a:defRPr/>
            </a:lvl1pPr>
          </a:lstStyle>
          <a:p>
            <a:pPr>
              <a:defRPr/>
            </a:pPr>
            <a:endParaRPr lang="it-IT"/>
          </a:p>
        </p:txBody>
      </p:sp>
      <p:sp>
        <p:nvSpPr>
          <p:cNvPr id="9" name="Rectangle 6">
            <a:extLst>
              <a:ext uri="{FF2B5EF4-FFF2-40B4-BE49-F238E27FC236}">
                <a16:creationId xmlns:a16="http://schemas.microsoft.com/office/drawing/2014/main" id="{2D537702-EF5B-B9D4-7C22-B5B9E0582306}"/>
              </a:ext>
            </a:extLst>
          </p:cNvPr>
          <p:cNvSpPr>
            <a:spLocks noGrp="1" noChangeArrowheads="1"/>
          </p:cNvSpPr>
          <p:nvPr>
            <p:ph type="sldNum" sz="quarter" idx="12"/>
          </p:nvPr>
        </p:nvSpPr>
        <p:spPr>
          <a:ln/>
        </p:spPr>
        <p:txBody>
          <a:bodyPr/>
          <a:lstStyle>
            <a:lvl1pPr>
              <a:defRPr/>
            </a:lvl1pPr>
          </a:lstStyle>
          <a:p>
            <a:pPr>
              <a:defRPr/>
            </a:pPr>
            <a:fld id="{3B854368-3937-894F-A7BC-0BB647874E5F}" type="slidenum">
              <a:rPr lang="it-IT" altLang="it-IT"/>
              <a:pPr>
                <a:defRPr/>
              </a:pPr>
              <a:t>‹N›</a:t>
            </a:fld>
            <a:endParaRPr lang="it-IT" altLang="it-IT"/>
          </a:p>
        </p:txBody>
      </p:sp>
    </p:spTree>
    <p:extLst>
      <p:ext uri="{BB962C8B-B14F-4D97-AF65-F5344CB8AC3E}">
        <p14:creationId xmlns:p14="http://schemas.microsoft.com/office/powerpoint/2010/main" val="376162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7E12CAB1-E746-940C-6771-EA0658EE0FBC}"/>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a16="http://schemas.microsoft.com/office/drawing/2014/main" id="{82327FA4-BC49-7252-EFB4-DA691993550C}"/>
              </a:ext>
            </a:extLst>
          </p:cNvPr>
          <p:cNvSpPr>
            <a:spLocks noGrp="1" noChangeArrowheads="1"/>
          </p:cNvSpPr>
          <p:nvPr>
            <p:ph type="ftr" sz="quarter" idx="11"/>
          </p:nvPr>
        </p:nvSpPr>
        <p:spPr>
          <a:ln/>
        </p:spPr>
        <p:txBody>
          <a:bodyPr/>
          <a:lstStyle>
            <a:lvl1pPr>
              <a:defRPr/>
            </a:lvl1pPr>
          </a:lstStyle>
          <a:p>
            <a:pPr>
              <a:defRPr/>
            </a:pPr>
            <a:endParaRPr lang="it-IT"/>
          </a:p>
        </p:txBody>
      </p:sp>
      <p:sp>
        <p:nvSpPr>
          <p:cNvPr id="5" name="Rectangle 6">
            <a:extLst>
              <a:ext uri="{FF2B5EF4-FFF2-40B4-BE49-F238E27FC236}">
                <a16:creationId xmlns:a16="http://schemas.microsoft.com/office/drawing/2014/main" id="{1FCF0CBC-98BC-0810-BC11-58BDA9D4B5FA}"/>
              </a:ext>
            </a:extLst>
          </p:cNvPr>
          <p:cNvSpPr>
            <a:spLocks noGrp="1" noChangeArrowheads="1"/>
          </p:cNvSpPr>
          <p:nvPr>
            <p:ph type="sldNum" sz="quarter" idx="12"/>
          </p:nvPr>
        </p:nvSpPr>
        <p:spPr>
          <a:ln/>
        </p:spPr>
        <p:txBody>
          <a:bodyPr/>
          <a:lstStyle>
            <a:lvl1pPr>
              <a:defRPr/>
            </a:lvl1pPr>
          </a:lstStyle>
          <a:p>
            <a:pPr>
              <a:defRPr/>
            </a:pPr>
            <a:fld id="{787858FD-3FA0-F349-AA65-C0E2F54710E8}" type="slidenum">
              <a:rPr lang="it-IT" altLang="it-IT"/>
              <a:pPr>
                <a:defRPr/>
              </a:pPr>
              <a:t>‹N›</a:t>
            </a:fld>
            <a:endParaRPr lang="it-IT" altLang="it-IT"/>
          </a:p>
        </p:txBody>
      </p:sp>
    </p:spTree>
    <p:extLst>
      <p:ext uri="{BB962C8B-B14F-4D97-AF65-F5344CB8AC3E}">
        <p14:creationId xmlns:p14="http://schemas.microsoft.com/office/powerpoint/2010/main" val="3306257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8365D2F-F866-7F28-1F8E-778764AB4B4B}"/>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a16="http://schemas.microsoft.com/office/drawing/2014/main" id="{BA61FD52-41CB-F8AB-1EFF-CF8287AC5AB4}"/>
              </a:ext>
            </a:extLst>
          </p:cNvPr>
          <p:cNvSpPr>
            <a:spLocks noGrp="1" noChangeArrowheads="1"/>
          </p:cNvSpPr>
          <p:nvPr>
            <p:ph type="ftr" sz="quarter" idx="11"/>
          </p:nvPr>
        </p:nvSpPr>
        <p:spPr>
          <a:ln/>
        </p:spPr>
        <p:txBody>
          <a:bodyPr/>
          <a:lstStyle>
            <a:lvl1pPr>
              <a:defRPr/>
            </a:lvl1pPr>
          </a:lstStyle>
          <a:p>
            <a:pPr>
              <a:defRPr/>
            </a:pPr>
            <a:endParaRPr lang="it-IT"/>
          </a:p>
        </p:txBody>
      </p:sp>
      <p:sp>
        <p:nvSpPr>
          <p:cNvPr id="4" name="Rectangle 6">
            <a:extLst>
              <a:ext uri="{FF2B5EF4-FFF2-40B4-BE49-F238E27FC236}">
                <a16:creationId xmlns:a16="http://schemas.microsoft.com/office/drawing/2014/main" id="{6B464D94-825D-94D2-7173-8569C24AFD06}"/>
              </a:ext>
            </a:extLst>
          </p:cNvPr>
          <p:cNvSpPr>
            <a:spLocks noGrp="1" noChangeArrowheads="1"/>
          </p:cNvSpPr>
          <p:nvPr>
            <p:ph type="sldNum" sz="quarter" idx="12"/>
          </p:nvPr>
        </p:nvSpPr>
        <p:spPr>
          <a:ln/>
        </p:spPr>
        <p:txBody>
          <a:bodyPr/>
          <a:lstStyle>
            <a:lvl1pPr>
              <a:defRPr/>
            </a:lvl1pPr>
          </a:lstStyle>
          <a:p>
            <a:pPr>
              <a:defRPr/>
            </a:pPr>
            <a:fld id="{F2C759D4-D5EF-FB4E-A618-5665AF5685A3}" type="slidenum">
              <a:rPr lang="it-IT" altLang="it-IT"/>
              <a:pPr>
                <a:defRPr/>
              </a:pPr>
              <a:t>‹N›</a:t>
            </a:fld>
            <a:endParaRPr lang="it-IT" altLang="it-IT"/>
          </a:p>
        </p:txBody>
      </p:sp>
    </p:spTree>
    <p:extLst>
      <p:ext uri="{BB962C8B-B14F-4D97-AF65-F5344CB8AC3E}">
        <p14:creationId xmlns:p14="http://schemas.microsoft.com/office/powerpoint/2010/main" val="44899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49D2CC48-C99D-A12C-E207-23A2A51535AB}"/>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103FD727-6D9D-244C-068F-6EE6464673DA}"/>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CCF2A2FE-5934-B9AE-1038-1C21C177873B}"/>
              </a:ext>
            </a:extLst>
          </p:cNvPr>
          <p:cNvSpPr>
            <a:spLocks noGrp="1" noChangeArrowheads="1"/>
          </p:cNvSpPr>
          <p:nvPr>
            <p:ph type="sldNum" sz="quarter" idx="12"/>
          </p:nvPr>
        </p:nvSpPr>
        <p:spPr>
          <a:ln/>
        </p:spPr>
        <p:txBody>
          <a:bodyPr/>
          <a:lstStyle>
            <a:lvl1pPr>
              <a:defRPr/>
            </a:lvl1pPr>
          </a:lstStyle>
          <a:p>
            <a:pPr>
              <a:defRPr/>
            </a:pPr>
            <a:fld id="{E0A926DC-DEDC-7B44-839E-FA3CF3136EF0}" type="slidenum">
              <a:rPr lang="it-IT" altLang="it-IT"/>
              <a:pPr>
                <a:defRPr/>
              </a:pPr>
              <a:t>‹N›</a:t>
            </a:fld>
            <a:endParaRPr lang="it-IT" altLang="it-IT"/>
          </a:p>
        </p:txBody>
      </p:sp>
    </p:spTree>
    <p:extLst>
      <p:ext uri="{BB962C8B-B14F-4D97-AF65-F5344CB8AC3E}">
        <p14:creationId xmlns:p14="http://schemas.microsoft.com/office/powerpoint/2010/main" val="2757281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4B8E79EE-39D3-D8D7-4E8C-CB39BBC0E97B}"/>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32D77CB5-0310-2036-0DF7-D8B9D314CF15}"/>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69B0B7D5-FFBB-B6CC-09F3-4DB2C8DD9C9F}"/>
              </a:ext>
            </a:extLst>
          </p:cNvPr>
          <p:cNvSpPr>
            <a:spLocks noGrp="1" noChangeArrowheads="1"/>
          </p:cNvSpPr>
          <p:nvPr>
            <p:ph type="sldNum" sz="quarter" idx="12"/>
          </p:nvPr>
        </p:nvSpPr>
        <p:spPr>
          <a:ln/>
        </p:spPr>
        <p:txBody>
          <a:bodyPr/>
          <a:lstStyle>
            <a:lvl1pPr>
              <a:defRPr/>
            </a:lvl1pPr>
          </a:lstStyle>
          <a:p>
            <a:pPr>
              <a:defRPr/>
            </a:pPr>
            <a:fld id="{8435EB91-773B-7546-8B50-5DB8CBEB9213}" type="slidenum">
              <a:rPr lang="it-IT" altLang="it-IT"/>
              <a:pPr>
                <a:defRPr/>
              </a:pPr>
              <a:t>‹N›</a:t>
            </a:fld>
            <a:endParaRPr lang="it-IT" altLang="it-IT"/>
          </a:p>
        </p:txBody>
      </p:sp>
    </p:spTree>
    <p:extLst>
      <p:ext uri="{BB962C8B-B14F-4D97-AF65-F5344CB8AC3E}">
        <p14:creationId xmlns:p14="http://schemas.microsoft.com/office/powerpoint/2010/main" val="185443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5B3E836-8B67-FC58-94B4-17591297925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a16="http://schemas.microsoft.com/office/drawing/2014/main" id="{E87CC66A-BDC8-78EE-84D5-0C388479207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a16="http://schemas.microsoft.com/office/drawing/2014/main" id="{14C304D9-A8BC-C29A-B24C-CBD024F24747}"/>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it-IT"/>
          </a:p>
        </p:txBody>
      </p:sp>
      <p:sp>
        <p:nvSpPr>
          <p:cNvPr id="1029" name="Rectangle 5">
            <a:extLst>
              <a:ext uri="{FF2B5EF4-FFF2-40B4-BE49-F238E27FC236}">
                <a16:creationId xmlns:a16="http://schemas.microsoft.com/office/drawing/2014/main" id="{48DC25A5-3FAA-0506-3A6C-C00F02FA06E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it-IT"/>
          </a:p>
        </p:txBody>
      </p:sp>
      <p:sp>
        <p:nvSpPr>
          <p:cNvPr id="1030" name="Rectangle 6">
            <a:extLst>
              <a:ext uri="{FF2B5EF4-FFF2-40B4-BE49-F238E27FC236}">
                <a16:creationId xmlns:a16="http://schemas.microsoft.com/office/drawing/2014/main" id="{4F485565-B7B4-7C60-2C2C-24D29E6F693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37DB80C-2942-2548-913B-CA364C2FA629}"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it/imgres?imgurl=http://notebookitalia.it/images/stories/cornetta_telefono.jpg&amp;imgrefurl=http://notebookitalia.it/il-tar-sblocca-i-numeri-a-sovrapprezzo-4163.html&amp;usg=__tRGYw-jaDrE8AbCuO54W3tuWoPM=&amp;h=386&amp;w=600&amp;sz=30&amp;hl=it&amp;start=1&amp;itbs=1&amp;tbnid=5bLLrWU1npLUuM:&amp;tbnh=87&amp;tbnw=135&amp;prev=/images%3Fq%3Dcornetta%2Btelefono%26gbv%3D2%26hl%3Dit"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3314" name="Rectangle 4">
            <a:extLst>
              <a:ext uri="{FF2B5EF4-FFF2-40B4-BE49-F238E27FC236}">
                <a16:creationId xmlns:a16="http://schemas.microsoft.com/office/drawing/2014/main" id="{1BB08500-672E-CBB8-46E4-2078D8576BFE}"/>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3315" name="WordArt 5">
            <a:extLst>
              <a:ext uri="{FF2B5EF4-FFF2-40B4-BE49-F238E27FC236}">
                <a16:creationId xmlns:a16="http://schemas.microsoft.com/office/drawing/2014/main" id="{892B0326-EDBF-9ACE-40D6-B49A21CF4C44}"/>
              </a:ext>
            </a:extLst>
          </p:cNvPr>
          <p:cNvSpPr>
            <a:spLocks noChangeArrowheads="1" noChangeShapeType="1" noTextEdit="1"/>
          </p:cNvSpPr>
          <p:nvPr/>
        </p:nvSpPr>
        <p:spPr bwMode="auto">
          <a:xfrm>
            <a:off x="1085850" y="0"/>
            <a:ext cx="6972300" cy="3168650"/>
          </a:xfrm>
          <a:prstGeom prst="rect">
            <a:avLst/>
          </a:prstGeom>
        </p:spPr>
        <p:txBody>
          <a:bodyPr wrap="none" fromWordArt="1">
            <a:prstTxWarp prst="textCurveUp">
              <a:avLst>
                <a:gd name="adj" fmla="val 40356"/>
              </a:avLst>
            </a:prstTxWarp>
          </a:bodyPr>
          <a:lstStyle/>
          <a:p>
            <a:pPr algn="ctr"/>
            <a:r>
              <a:rPr lang="it-IT" sz="3600" kern="10">
                <a:ln w="12700">
                  <a:solidFill>
                    <a:schemeClr val="bg1"/>
                  </a:solidFill>
                  <a:round/>
                  <a:headEnd/>
                  <a:tailEnd/>
                </a:ln>
                <a:solidFill>
                  <a:srgbClr val="00FF00"/>
                </a:solidFill>
                <a:effectLst>
                  <a:outerShdw dist="45791" dir="2021404" algn="ctr" rotWithShape="0">
                    <a:srgbClr val="808080">
                      <a:alpha val="79999"/>
                    </a:srgbClr>
                  </a:outerShdw>
                </a:effectLst>
                <a:latin typeface="Arial Black" panose="020B0604020202020204" pitchFamily="34" charset="0"/>
                <a:cs typeface="Arial Black" panose="020B0604020202020204" pitchFamily="34" charset="0"/>
              </a:rPr>
              <a:t>I DIRITTI </a:t>
            </a:r>
          </a:p>
          <a:p>
            <a:pPr algn="ctr"/>
            <a:r>
              <a:rPr lang="it-IT" sz="3600" kern="10">
                <a:ln w="12700">
                  <a:solidFill>
                    <a:schemeClr val="bg1"/>
                  </a:solidFill>
                  <a:round/>
                  <a:headEnd/>
                  <a:tailEnd/>
                </a:ln>
                <a:solidFill>
                  <a:srgbClr val="00FF00"/>
                </a:solidFill>
                <a:effectLst>
                  <a:outerShdw dist="45791" dir="2021404" algn="ctr" rotWithShape="0">
                    <a:srgbClr val="808080">
                      <a:alpha val="79999"/>
                    </a:srgbClr>
                  </a:outerShdw>
                </a:effectLst>
                <a:latin typeface="Arial Black" panose="020B0604020202020204" pitchFamily="34" charset="0"/>
                <a:cs typeface="Arial Black" panose="020B0604020202020204" pitchFamily="34" charset="0"/>
              </a:rPr>
              <a:t>DEL BAMBINO E DELLA BAMBINA</a:t>
            </a:r>
          </a:p>
        </p:txBody>
      </p:sp>
      <p:sp>
        <p:nvSpPr>
          <p:cNvPr id="13316" name="WordArt 6">
            <a:extLst>
              <a:ext uri="{FF2B5EF4-FFF2-40B4-BE49-F238E27FC236}">
                <a16:creationId xmlns:a16="http://schemas.microsoft.com/office/drawing/2014/main" id="{537F07A3-9508-FAD9-6D3F-06C3065B5833}"/>
              </a:ext>
            </a:extLst>
          </p:cNvPr>
          <p:cNvSpPr>
            <a:spLocks noChangeArrowheads="1" noChangeShapeType="1" noTextEdit="1"/>
          </p:cNvSpPr>
          <p:nvPr/>
        </p:nvSpPr>
        <p:spPr bwMode="auto">
          <a:xfrm>
            <a:off x="6659563" y="6308725"/>
            <a:ext cx="2071687" cy="28733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it-IT" sz="3600" kern="10" spc="720">
                <a:solidFill>
                  <a:srgbClr val="00FF00"/>
                </a:solidFill>
                <a:effectLst>
                  <a:outerShdw dist="45791" dir="3378596" algn="ctr" rotWithShape="0">
                    <a:srgbClr val="4D4D4D">
                      <a:alpha val="79999"/>
                    </a:srgbClr>
                  </a:outerShdw>
                </a:effectLst>
                <a:latin typeface="Arial Black" panose="020B0604020202020204" pitchFamily="34" charset="0"/>
                <a:cs typeface="Arial Black" panose="020B0604020202020204" pitchFamily="34" charset="0"/>
              </a:rPr>
              <a:t>Mario Malizia</a:t>
            </a:r>
          </a:p>
        </p:txBody>
      </p:sp>
      <p:sp>
        <p:nvSpPr>
          <p:cNvPr id="13317" name="WordArt 7">
            <a:extLst>
              <a:ext uri="{FF2B5EF4-FFF2-40B4-BE49-F238E27FC236}">
                <a16:creationId xmlns:a16="http://schemas.microsoft.com/office/drawing/2014/main" id="{5E4AF3C4-D638-4917-7ABC-FE9C0BD856B0}"/>
              </a:ext>
            </a:extLst>
          </p:cNvPr>
          <p:cNvSpPr>
            <a:spLocks noChangeArrowheads="1" noChangeShapeType="1" noTextEdit="1"/>
          </p:cNvSpPr>
          <p:nvPr/>
        </p:nvSpPr>
        <p:spPr bwMode="auto">
          <a:xfrm>
            <a:off x="1085850" y="4149725"/>
            <a:ext cx="6972300" cy="1368425"/>
          </a:xfrm>
          <a:prstGeom prst="rect">
            <a:avLst/>
          </a:prstGeom>
        </p:spPr>
        <p:txBody>
          <a:bodyPr wrap="none" fromWordArt="1">
            <a:prstTxWarp prst="textPlain">
              <a:avLst>
                <a:gd name="adj" fmla="val 50000"/>
              </a:avLst>
            </a:prstTxWarp>
          </a:bodyPr>
          <a:lstStyle/>
          <a:p>
            <a:pPr algn="ctr"/>
            <a:r>
              <a:rPr lang="it-IT" sz="3600" kern="10">
                <a:ln w="12700">
                  <a:solidFill>
                    <a:schemeClr val="bg1"/>
                  </a:solidFill>
                  <a:round/>
                  <a:headEnd/>
                  <a:tailEnd/>
                </a:ln>
                <a:solidFill>
                  <a:schemeClr val="bg1"/>
                </a:solidFill>
                <a:effectLst>
                  <a:outerShdw dist="45791" dir="2021404" algn="ctr" rotWithShape="0">
                    <a:srgbClr val="808080">
                      <a:alpha val="79999"/>
                    </a:srgbClr>
                  </a:outerShdw>
                </a:effectLst>
                <a:latin typeface="Arial Black" panose="020B0604020202020204" pitchFamily="34" charset="0"/>
                <a:cs typeface="Arial Black" panose="020B0604020202020204" pitchFamily="34" charset="0"/>
              </a:rPr>
              <a:t>...li drammatizziamo...</a:t>
            </a:r>
          </a:p>
          <a:p>
            <a:pPr algn="ctr"/>
            <a:r>
              <a:rPr lang="it-IT" sz="3600" kern="10">
                <a:ln w="12700">
                  <a:solidFill>
                    <a:schemeClr val="bg1"/>
                  </a:solidFill>
                  <a:round/>
                  <a:headEnd/>
                  <a:tailEnd/>
                </a:ln>
                <a:solidFill>
                  <a:schemeClr val="bg1"/>
                </a:solidFill>
                <a:effectLst>
                  <a:outerShdw dist="45791" dir="2021404" algn="ctr" rotWithShape="0">
                    <a:srgbClr val="808080">
                      <a:alpha val="79999"/>
                    </a:srgbClr>
                  </a:outerShdw>
                </a:effectLst>
                <a:latin typeface="Arial Black" panose="020B0604020202020204" pitchFamily="34" charset="0"/>
                <a:cs typeface="Arial Black" panose="020B0604020202020204" pitchFamily="34" charset="0"/>
              </a:rPr>
              <a:t>per non drammatizzare!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3E0D555-884B-8F9B-93A4-9E063458DB6E}"/>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2531" name="Group 13">
            <a:extLst>
              <a:ext uri="{FF2B5EF4-FFF2-40B4-BE49-F238E27FC236}">
                <a16:creationId xmlns:a16="http://schemas.microsoft.com/office/drawing/2014/main" id="{187406ED-DCE4-4D34-AF86-D288F5B352B7}"/>
              </a:ext>
            </a:extLst>
          </p:cNvPr>
          <p:cNvGrpSpPr>
            <a:grpSpLocks/>
          </p:cNvGrpSpPr>
          <p:nvPr/>
        </p:nvGrpSpPr>
        <p:grpSpPr bwMode="auto">
          <a:xfrm>
            <a:off x="2771775" y="3429000"/>
            <a:ext cx="1227138" cy="2520950"/>
            <a:chOff x="3424" y="845"/>
            <a:chExt cx="1180" cy="2358"/>
          </a:xfrm>
        </p:grpSpPr>
        <p:sp>
          <p:nvSpPr>
            <p:cNvPr id="22544" name="AutoShape 14">
              <a:extLst>
                <a:ext uri="{FF2B5EF4-FFF2-40B4-BE49-F238E27FC236}">
                  <a16:creationId xmlns:a16="http://schemas.microsoft.com/office/drawing/2014/main" id="{8F46CA6C-73F9-A19F-26BA-57A5D2EA9B6F}"/>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5" name="AutoShape 15">
              <a:extLst>
                <a:ext uri="{FF2B5EF4-FFF2-40B4-BE49-F238E27FC236}">
                  <a16:creationId xmlns:a16="http://schemas.microsoft.com/office/drawing/2014/main" id="{C95665F1-EAB1-9F1F-A2C3-CD6ADBCF4494}"/>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6" name="Rectangle 16">
              <a:extLst>
                <a:ext uri="{FF2B5EF4-FFF2-40B4-BE49-F238E27FC236}">
                  <a16:creationId xmlns:a16="http://schemas.microsoft.com/office/drawing/2014/main" id="{04BC107A-9528-BC14-26ED-525BF5CA186C}"/>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7" name="Rectangle 17">
              <a:extLst>
                <a:ext uri="{FF2B5EF4-FFF2-40B4-BE49-F238E27FC236}">
                  <a16:creationId xmlns:a16="http://schemas.microsoft.com/office/drawing/2014/main" id="{0A9E9046-4212-0868-0510-5B0E0AC17FED}"/>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8" name="AutoShape 18">
              <a:extLst>
                <a:ext uri="{FF2B5EF4-FFF2-40B4-BE49-F238E27FC236}">
                  <a16:creationId xmlns:a16="http://schemas.microsoft.com/office/drawing/2014/main" id="{633408C6-73A2-11DF-B808-16353CFB4F41}"/>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9" name="Oval 19">
              <a:extLst>
                <a:ext uri="{FF2B5EF4-FFF2-40B4-BE49-F238E27FC236}">
                  <a16:creationId xmlns:a16="http://schemas.microsoft.com/office/drawing/2014/main" id="{4B41B6E8-6883-8D18-DACD-D42FB522BA69}"/>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50" name="Oval 20">
              <a:extLst>
                <a:ext uri="{FF2B5EF4-FFF2-40B4-BE49-F238E27FC236}">
                  <a16:creationId xmlns:a16="http://schemas.microsoft.com/office/drawing/2014/main" id="{14CF6EFF-9A59-66EC-18E2-91D21AAEFD6B}"/>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51" name="Rectangle 21">
              <a:extLst>
                <a:ext uri="{FF2B5EF4-FFF2-40B4-BE49-F238E27FC236}">
                  <a16:creationId xmlns:a16="http://schemas.microsoft.com/office/drawing/2014/main" id="{1CCC980B-2E57-2294-B3BD-CC063B3002EB}"/>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52" name="Rectangle 22">
              <a:extLst>
                <a:ext uri="{FF2B5EF4-FFF2-40B4-BE49-F238E27FC236}">
                  <a16:creationId xmlns:a16="http://schemas.microsoft.com/office/drawing/2014/main" id="{A407055B-B940-F4D7-6526-951B0DFBCA69}"/>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53" name="Freeform 23">
              <a:extLst>
                <a:ext uri="{FF2B5EF4-FFF2-40B4-BE49-F238E27FC236}">
                  <a16:creationId xmlns:a16="http://schemas.microsoft.com/office/drawing/2014/main" id="{51AB3FCC-1062-F361-132C-94E77BDD7CF3}"/>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4" name="Freeform 24">
              <a:extLst>
                <a:ext uri="{FF2B5EF4-FFF2-40B4-BE49-F238E27FC236}">
                  <a16:creationId xmlns:a16="http://schemas.microsoft.com/office/drawing/2014/main" id="{7FF16AFA-F3B4-2533-7702-9DD1CEF42969}"/>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5" name="Freeform 25">
              <a:extLst>
                <a:ext uri="{FF2B5EF4-FFF2-40B4-BE49-F238E27FC236}">
                  <a16:creationId xmlns:a16="http://schemas.microsoft.com/office/drawing/2014/main" id="{5A25CD99-08DF-67B9-6826-45A7B6123E3C}"/>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6" name="Freeform 26">
              <a:extLst>
                <a:ext uri="{FF2B5EF4-FFF2-40B4-BE49-F238E27FC236}">
                  <a16:creationId xmlns:a16="http://schemas.microsoft.com/office/drawing/2014/main" id="{66DDEF5C-3966-076F-387D-FAF944B5F250}"/>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7" name="Freeform 27">
              <a:extLst>
                <a:ext uri="{FF2B5EF4-FFF2-40B4-BE49-F238E27FC236}">
                  <a16:creationId xmlns:a16="http://schemas.microsoft.com/office/drawing/2014/main" id="{CA0B8CBD-3C5E-FFD7-0A39-ECF45D8759FF}"/>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8" name="Freeform 28">
              <a:extLst>
                <a:ext uri="{FF2B5EF4-FFF2-40B4-BE49-F238E27FC236}">
                  <a16:creationId xmlns:a16="http://schemas.microsoft.com/office/drawing/2014/main" id="{344E2923-D7AD-FA32-1F41-C42060BA5406}"/>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59" name="Freeform 29">
              <a:extLst>
                <a:ext uri="{FF2B5EF4-FFF2-40B4-BE49-F238E27FC236}">
                  <a16:creationId xmlns:a16="http://schemas.microsoft.com/office/drawing/2014/main" id="{10D57E77-B53C-5802-7D45-B918293CB8F1}"/>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60" name="Freeform 30">
              <a:extLst>
                <a:ext uri="{FF2B5EF4-FFF2-40B4-BE49-F238E27FC236}">
                  <a16:creationId xmlns:a16="http://schemas.microsoft.com/office/drawing/2014/main" id="{D0FD959E-C0F8-ED4B-4E4F-72C27FB05A0C}"/>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0512" name="AutoShape 32">
            <a:extLst>
              <a:ext uri="{FF2B5EF4-FFF2-40B4-BE49-F238E27FC236}">
                <a16:creationId xmlns:a16="http://schemas.microsoft.com/office/drawing/2014/main" id="{74C6A579-0C35-AF23-A3DC-718E685018D1}"/>
              </a:ext>
            </a:extLst>
          </p:cNvPr>
          <p:cNvSpPr>
            <a:spLocks noChangeArrowheads="1"/>
          </p:cNvSpPr>
          <p:nvPr/>
        </p:nvSpPr>
        <p:spPr bwMode="auto">
          <a:xfrm>
            <a:off x="611188" y="333375"/>
            <a:ext cx="2520950" cy="1582738"/>
          </a:xfrm>
          <a:prstGeom prst="wedgeEllipseCallout">
            <a:avLst>
              <a:gd name="adj1" fmla="val 38667"/>
              <a:gd name="adj2" fmla="val 14217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Mamma…posso giocare con l’autopista sul tavolo?</a:t>
            </a:r>
          </a:p>
        </p:txBody>
      </p:sp>
      <p:sp>
        <p:nvSpPr>
          <p:cNvPr id="20513" name="AutoShape 33">
            <a:extLst>
              <a:ext uri="{FF2B5EF4-FFF2-40B4-BE49-F238E27FC236}">
                <a16:creationId xmlns:a16="http://schemas.microsoft.com/office/drawing/2014/main" id="{B23618B7-7F80-5AD5-253F-8D3FD6241881}"/>
              </a:ext>
            </a:extLst>
          </p:cNvPr>
          <p:cNvSpPr>
            <a:spLocks noChangeArrowheads="1"/>
          </p:cNvSpPr>
          <p:nvPr/>
        </p:nvSpPr>
        <p:spPr bwMode="auto">
          <a:xfrm>
            <a:off x="5651500" y="188913"/>
            <a:ext cx="3168650" cy="2376487"/>
          </a:xfrm>
          <a:prstGeom prst="wedgeEllipseCallout">
            <a:avLst>
              <a:gd name="adj1" fmla="val -54310"/>
              <a:gd name="adj2" fmla="val 6155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 fra poco dovrò stirare… e poi devo apparecchiare </a:t>
            </a:r>
          </a:p>
          <a:p>
            <a:pPr algn="ctr" eaLnBrk="1" hangingPunct="1">
              <a:spcBef>
                <a:spcPct val="0"/>
              </a:spcBef>
              <a:buFontTx/>
              <a:buNone/>
            </a:pPr>
            <a:r>
              <a:rPr lang="it-IT" altLang="it-IT" sz="1600" b="1" i="1"/>
              <a:t>per il pranzo. </a:t>
            </a:r>
          </a:p>
          <a:p>
            <a:pPr algn="ctr" eaLnBrk="1" hangingPunct="1">
              <a:spcBef>
                <a:spcPct val="0"/>
              </a:spcBef>
              <a:buFontTx/>
              <a:buNone/>
            </a:pPr>
            <a:r>
              <a:rPr lang="it-IT" altLang="it-IT" sz="1600" b="1" i="1"/>
              <a:t>Con l’autopista non puoi giocare né sul tavolo…né altrove!</a:t>
            </a:r>
          </a:p>
        </p:txBody>
      </p:sp>
      <p:grpSp>
        <p:nvGrpSpPr>
          <p:cNvPr id="22534" name="Group 64">
            <a:extLst>
              <a:ext uri="{FF2B5EF4-FFF2-40B4-BE49-F238E27FC236}">
                <a16:creationId xmlns:a16="http://schemas.microsoft.com/office/drawing/2014/main" id="{0A5C3FC9-D935-F843-5EFC-5FE018808565}"/>
              </a:ext>
            </a:extLst>
          </p:cNvPr>
          <p:cNvGrpSpPr>
            <a:grpSpLocks/>
          </p:cNvGrpSpPr>
          <p:nvPr/>
        </p:nvGrpSpPr>
        <p:grpSpPr bwMode="auto">
          <a:xfrm>
            <a:off x="4356100" y="1412875"/>
            <a:ext cx="1296988" cy="4389438"/>
            <a:chOff x="4195" y="1253"/>
            <a:chExt cx="817" cy="2765"/>
          </a:xfrm>
        </p:grpSpPr>
        <p:sp>
          <p:nvSpPr>
            <p:cNvPr id="22535" name="AutoShape 65">
              <a:extLst>
                <a:ext uri="{FF2B5EF4-FFF2-40B4-BE49-F238E27FC236}">
                  <a16:creationId xmlns:a16="http://schemas.microsoft.com/office/drawing/2014/main" id="{CC39A5E7-5A3F-38BA-351B-3B9924126B55}"/>
                </a:ext>
              </a:extLst>
            </p:cNvPr>
            <p:cNvSpPr>
              <a:spLocks noChangeArrowheads="1"/>
            </p:cNvSpPr>
            <p:nvPr/>
          </p:nvSpPr>
          <p:spPr bwMode="auto">
            <a:xfrm rot="3454893">
              <a:off x="4787" y="249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36" name="AutoShape 66">
              <a:extLst>
                <a:ext uri="{FF2B5EF4-FFF2-40B4-BE49-F238E27FC236}">
                  <a16:creationId xmlns:a16="http://schemas.microsoft.com/office/drawing/2014/main" id="{B21CC4DB-D448-4395-F37A-91A333F81231}"/>
                </a:ext>
              </a:extLst>
            </p:cNvPr>
            <p:cNvSpPr>
              <a:spLocks noChangeArrowheads="1"/>
            </p:cNvSpPr>
            <p:nvPr/>
          </p:nvSpPr>
          <p:spPr bwMode="auto">
            <a:xfrm rot="6415854">
              <a:off x="4259" y="248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37" name="Rectangle 67">
              <a:extLst>
                <a:ext uri="{FF2B5EF4-FFF2-40B4-BE49-F238E27FC236}">
                  <a16:creationId xmlns:a16="http://schemas.microsoft.com/office/drawing/2014/main" id="{FBE6B0F3-57B6-AD47-C927-1799881C076C}"/>
                </a:ext>
              </a:extLst>
            </p:cNvPr>
            <p:cNvSpPr>
              <a:spLocks noChangeArrowheads="1"/>
            </p:cNvSpPr>
            <p:nvPr/>
          </p:nvSpPr>
          <p:spPr bwMode="auto">
            <a:xfrm>
              <a:off x="441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38" name="Rectangle 68">
              <a:extLst>
                <a:ext uri="{FF2B5EF4-FFF2-40B4-BE49-F238E27FC236}">
                  <a16:creationId xmlns:a16="http://schemas.microsoft.com/office/drawing/2014/main" id="{048500F6-FB24-C4F9-61AE-983DF7D75715}"/>
                </a:ext>
              </a:extLst>
            </p:cNvPr>
            <p:cNvSpPr>
              <a:spLocks noChangeArrowheads="1"/>
            </p:cNvSpPr>
            <p:nvPr/>
          </p:nvSpPr>
          <p:spPr bwMode="auto">
            <a:xfrm>
              <a:off x="468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39" name="AutoShape 69">
              <a:extLst>
                <a:ext uri="{FF2B5EF4-FFF2-40B4-BE49-F238E27FC236}">
                  <a16:creationId xmlns:a16="http://schemas.microsoft.com/office/drawing/2014/main" id="{4C0F6874-1FD3-4C74-5D26-583052F9DD0B}"/>
                </a:ext>
              </a:extLst>
            </p:cNvPr>
            <p:cNvSpPr>
              <a:spLocks noChangeArrowheads="1"/>
            </p:cNvSpPr>
            <p:nvPr/>
          </p:nvSpPr>
          <p:spPr bwMode="auto">
            <a:xfrm>
              <a:off x="4221" y="185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0" name="AutoShape 70">
              <a:extLst>
                <a:ext uri="{FF2B5EF4-FFF2-40B4-BE49-F238E27FC236}">
                  <a16:creationId xmlns:a16="http://schemas.microsoft.com/office/drawing/2014/main" id="{F97ACEE0-3B71-FB0B-2ED4-0B246C40AF38}"/>
                </a:ext>
              </a:extLst>
            </p:cNvPr>
            <p:cNvSpPr>
              <a:spLocks noChangeArrowheads="1"/>
            </p:cNvSpPr>
            <p:nvPr/>
          </p:nvSpPr>
          <p:spPr bwMode="auto">
            <a:xfrm>
              <a:off x="4393" y="1511"/>
              <a:ext cx="393" cy="602"/>
            </a:xfrm>
            <a:prstGeom prst="smileyFace">
              <a:avLst>
                <a:gd name="adj" fmla="val 45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1" name="Oval 71">
              <a:extLst>
                <a:ext uri="{FF2B5EF4-FFF2-40B4-BE49-F238E27FC236}">
                  <a16:creationId xmlns:a16="http://schemas.microsoft.com/office/drawing/2014/main" id="{19447883-1202-3134-5B6F-AECD183045CF}"/>
                </a:ext>
              </a:extLst>
            </p:cNvPr>
            <p:cNvSpPr>
              <a:spLocks noChangeArrowheads="1"/>
            </p:cNvSpPr>
            <p:nvPr/>
          </p:nvSpPr>
          <p:spPr bwMode="auto">
            <a:xfrm>
              <a:off x="4629" y="168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2" name="Oval 72">
              <a:extLst>
                <a:ext uri="{FF2B5EF4-FFF2-40B4-BE49-F238E27FC236}">
                  <a16:creationId xmlns:a16="http://schemas.microsoft.com/office/drawing/2014/main" id="{0E66A34E-08BC-7749-54D0-71854B0BB554}"/>
                </a:ext>
              </a:extLst>
            </p:cNvPr>
            <p:cNvSpPr>
              <a:spLocks noChangeArrowheads="1"/>
            </p:cNvSpPr>
            <p:nvPr/>
          </p:nvSpPr>
          <p:spPr bwMode="auto">
            <a:xfrm>
              <a:off x="4506" y="168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2543" name="AutoShape 73">
              <a:extLst>
                <a:ext uri="{FF2B5EF4-FFF2-40B4-BE49-F238E27FC236}">
                  <a16:creationId xmlns:a16="http://schemas.microsoft.com/office/drawing/2014/main" id="{1D94B070-6AAB-4C33-F81E-E1FFAA67E774}"/>
                </a:ext>
              </a:extLst>
            </p:cNvPr>
            <p:cNvSpPr>
              <a:spLocks noChangeArrowheads="1"/>
            </p:cNvSpPr>
            <p:nvPr/>
          </p:nvSpPr>
          <p:spPr bwMode="auto">
            <a:xfrm>
              <a:off x="4351" y="12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0512"/>
                                        </p:tgtEl>
                                        <p:attrNameLst>
                                          <p:attrName>style.visibility</p:attrName>
                                        </p:attrNameLst>
                                      </p:cBhvr>
                                      <p:to>
                                        <p:strVal val="visible"/>
                                      </p:to>
                                    </p:set>
                                    <p:animEffect transition="in" filter="strips(downRight)">
                                      <p:cBhvr>
                                        <p:cTn id="7" dur="3000"/>
                                        <p:tgtEl>
                                          <p:spTgt spid="205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0513"/>
                                        </p:tgtEl>
                                        <p:attrNameLst>
                                          <p:attrName>style.visibility</p:attrName>
                                        </p:attrNameLst>
                                      </p:cBhvr>
                                      <p:to>
                                        <p:strVal val="visible"/>
                                      </p:to>
                                    </p:set>
                                    <p:animEffect transition="in" filter="strips(downRight)">
                                      <p:cBhvr>
                                        <p:cTn id="12" dur="3000"/>
                                        <p:tgtEl>
                                          <p:spTgt spid="20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2" grpId="0" animBg="1"/>
      <p:bldP spid="205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E1CE807-C0B4-3AF1-45DE-56E86BB1C32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3555" name="Group 13">
            <a:extLst>
              <a:ext uri="{FF2B5EF4-FFF2-40B4-BE49-F238E27FC236}">
                <a16:creationId xmlns:a16="http://schemas.microsoft.com/office/drawing/2014/main" id="{49D35413-E08D-8DF0-F867-956853DB1275}"/>
              </a:ext>
            </a:extLst>
          </p:cNvPr>
          <p:cNvGrpSpPr>
            <a:grpSpLocks/>
          </p:cNvGrpSpPr>
          <p:nvPr/>
        </p:nvGrpSpPr>
        <p:grpSpPr bwMode="auto">
          <a:xfrm>
            <a:off x="1042988" y="3429000"/>
            <a:ext cx="1227137" cy="2520950"/>
            <a:chOff x="3424" y="845"/>
            <a:chExt cx="1180" cy="2358"/>
          </a:xfrm>
        </p:grpSpPr>
        <p:sp>
          <p:nvSpPr>
            <p:cNvPr id="23578" name="AutoShape 14">
              <a:extLst>
                <a:ext uri="{FF2B5EF4-FFF2-40B4-BE49-F238E27FC236}">
                  <a16:creationId xmlns:a16="http://schemas.microsoft.com/office/drawing/2014/main" id="{E962FAA4-A267-C600-2D83-921ACE5E3438}"/>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9" name="AutoShape 15">
              <a:extLst>
                <a:ext uri="{FF2B5EF4-FFF2-40B4-BE49-F238E27FC236}">
                  <a16:creationId xmlns:a16="http://schemas.microsoft.com/office/drawing/2014/main" id="{60CB46DE-C832-BA13-07C7-4CC0F0483018}"/>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0" name="Rectangle 16">
              <a:extLst>
                <a:ext uri="{FF2B5EF4-FFF2-40B4-BE49-F238E27FC236}">
                  <a16:creationId xmlns:a16="http://schemas.microsoft.com/office/drawing/2014/main" id="{E16D2437-548B-2601-CD4B-64A4638617BC}"/>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1" name="Rectangle 17">
              <a:extLst>
                <a:ext uri="{FF2B5EF4-FFF2-40B4-BE49-F238E27FC236}">
                  <a16:creationId xmlns:a16="http://schemas.microsoft.com/office/drawing/2014/main" id="{43802B15-03CF-BB94-B194-90875E537C32}"/>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2" name="AutoShape 18">
              <a:extLst>
                <a:ext uri="{FF2B5EF4-FFF2-40B4-BE49-F238E27FC236}">
                  <a16:creationId xmlns:a16="http://schemas.microsoft.com/office/drawing/2014/main" id="{D70E24A2-D20F-F2B9-5EDF-60FD34E1A312}"/>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3" name="Oval 19">
              <a:extLst>
                <a:ext uri="{FF2B5EF4-FFF2-40B4-BE49-F238E27FC236}">
                  <a16:creationId xmlns:a16="http://schemas.microsoft.com/office/drawing/2014/main" id="{8BB462BA-BE24-895C-749B-8B6A87205DDB}"/>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4" name="Oval 20">
              <a:extLst>
                <a:ext uri="{FF2B5EF4-FFF2-40B4-BE49-F238E27FC236}">
                  <a16:creationId xmlns:a16="http://schemas.microsoft.com/office/drawing/2014/main" id="{83A24E91-EDEC-34FE-9D6B-CB5710CAEF7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5" name="Rectangle 21">
              <a:extLst>
                <a:ext uri="{FF2B5EF4-FFF2-40B4-BE49-F238E27FC236}">
                  <a16:creationId xmlns:a16="http://schemas.microsoft.com/office/drawing/2014/main" id="{24A8C259-41B0-C388-9EA2-A344F87621D7}"/>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6" name="Rectangle 22">
              <a:extLst>
                <a:ext uri="{FF2B5EF4-FFF2-40B4-BE49-F238E27FC236}">
                  <a16:creationId xmlns:a16="http://schemas.microsoft.com/office/drawing/2014/main" id="{4A9756F6-4864-B78B-C5C0-39A529386016}"/>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87" name="Freeform 23">
              <a:extLst>
                <a:ext uri="{FF2B5EF4-FFF2-40B4-BE49-F238E27FC236}">
                  <a16:creationId xmlns:a16="http://schemas.microsoft.com/office/drawing/2014/main" id="{48682301-348C-1185-AABE-F9F5E0372F11}"/>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88" name="Freeform 24">
              <a:extLst>
                <a:ext uri="{FF2B5EF4-FFF2-40B4-BE49-F238E27FC236}">
                  <a16:creationId xmlns:a16="http://schemas.microsoft.com/office/drawing/2014/main" id="{EA431417-1E0E-5CDA-C964-7759E651F0D2}"/>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89" name="Freeform 25">
              <a:extLst>
                <a:ext uri="{FF2B5EF4-FFF2-40B4-BE49-F238E27FC236}">
                  <a16:creationId xmlns:a16="http://schemas.microsoft.com/office/drawing/2014/main" id="{9174CBA8-7762-D71F-00B1-4BB141611923}"/>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90" name="Freeform 26">
              <a:extLst>
                <a:ext uri="{FF2B5EF4-FFF2-40B4-BE49-F238E27FC236}">
                  <a16:creationId xmlns:a16="http://schemas.microsoft.com/office/drawing/2014/main" id="{2F706056-C3D5-0523-0642-6819A68F606C}"/>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91" name="Freeform 27">
              <a:extLst>
                <a:ext uri="{FF2B5EF4-FFF2-40B4-BE49-F238E27FC236}">
                  <a16:creationId xmlns:a16="http://schemas.microsoft.com/office/drawing/2014/main" id="{3FC0A1E4-F3D3-B6BF-3508-8D55A6B89249}"/>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92" name="Freeform 28">
              <a:extLst>
                <a:ext uri="{FF2B5EF4-FFF2-40B4-BE49-F238E27FC236}">
                  <a16:creationId xmlns:a16="http://schemas.microsoft.com/office/drawing/2014/main" id="{19A3D31A-6A2A-BCB2-7694-6EC4811B4CBA}"/>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93" name="Freeform 29">
              <a:extLst>
                <a:ext uri="{FF2B5EF4-FFF2-40B4-BE49-F238E27FC236}">
                  <a16:creationId xmlns:a16="http://schemas.microsoft.com/office/drawing/2014/main" id="{740C6A3E-F184-5624-E4D5-2084ECE6979D}"/>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3594" name="Freeform 30">
              <a:extLst>
                <a:ext uri="{FF2B5EF4-FFF2-40B4-BE49-F238E27FC236}">
                  <a16:creationId xmlns:a16="http://schemas.microsoft.com/office/drawing/2014/main" id="{3967AEDE-4F64-566D-4A65-0F8B50FDE39F}"/>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1536" name="AutoShape 32">
            <a:extLst>
              <a:ext uri="{FF2B5EF4-FFF2-40B4-BE49-F238E27FC236}">
                <a16:creationId xmlns:a16="http://schemas.microsoft.com/office/drawing/2014/main" id="{5ED84D7C-D445-C548-9F32-A222B83B74C3}"/>
              </a:ext>
            </a:extLst>
          </p:cNvPr>
          <p:cNvSpPr>
            <a:spLocks noChangeArrowheads="1"/>
          </p:cNvSpPr>
          <p:nvPr/>
        </p:nvSpPr>
        <p:spPr bwMode="auto">
          <a:xfrm>
            <a:off x="611188" y="333375"/>
            <a:ext cx="2665412" cy="2232025"/>
          </a:xfrm>
          <a:prstGeom prst="wedgeEllipseCallout">
            <a:avLst>
              <a:gd name="adj1" fmla="val 8477"/>
              <a:gd name="adj2" fmla="val 9202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Mammì…allora possiamo andare a giocare nel giardino di Luisa?</a:t>
            </a:r>
          </a:p>
        </p:txBody>
      </p:sp>
      <p:sp>
        <p:nvSpPr>
          <p:cNvPr id="21537" name="AutoShape 33">
            <a:extLst>
              <a:ext uri="{FF2B5EF4-FFF2-40B4-BE49-F238E27FC236}">
                <a16:creationId xmlns:a16="http://schemas.microsoft.com/office/drawing/2014/main" id="{9A6E0011-4A36-8824-D201-29FA835CB936}"/>
              </a:ext>
            </a:extLst>
          </p:cNvPr>
          <p:cNvSpPr>
            <a:spLocks noChangeArrowheads="1"/>
          </p:cNvSpPr>
          <p:nvPr/>
        </p:nvSpPr>
        <p:spPr bwMode="auto">
          <a:xfrm>
            <a:off x="3311525" y="260350"/>
            <a:ext cx="4284663" cy="1582738"/>
          </a:xfrm>
          <a:prstGeom prst="wedgeEllipseCallout">
            <a:avLst>
              <a:gd name="adj1" fmla="val -5463"/>
              <a:gd name="adj2" fmla="val 7337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 per andare da Luisa bisogna attraversare mezzo paese. Non è possibile…</a:t>
            </a:r>
          </a:p>
          <a:p>
            <a:pPr algn="ctr" eaLnBrk="1" hangingPunct="1">
              <a:spcBef>
                <a:spcPct val="0"/>
              </a:spcBef>
              <a:buFontTx/>
              <a:buNone/>
            </a:pPr>
            <a:r>
              <a:rPr lang="it-IT" altLang="it-IT" sz="1600" b="1" i="1"/>
              <a:t>Giocate qui!</a:t>
            </a:r>
          </a:p>
        </p:txBody>
      </p:sp>
      <p:grpSp>
        <p:nvGrpSpPr>
          <p:cNvPr id="23558" name="Group 44">
            <a:extLst>
              <a:ext uri="{FF2B5EF4-FFF2-40B4-BE49-F238E27FC236}">
                <a16:creationId xmlns:a16="http://schemas.microsoft.com/office/drawing/2014/main" id="{EC817FEB-9428-08AA-72CC-4BAFB0DF5120}"/>
              </a:ext>
            </a:extLst>
          </p:cNvPr>
          <p:cNvGrpSpPr>
            <a:grpSpLocks/>
          </p:cNvGrpSpPr>
          <p:nvPr/>
        </p:nvGrpSpPr>
        <p:grpSpPr bwMode="auto">
          <a:xfrm>
            <a:off x="2411413" y="3429000"/>
            <a:ext cx="865187" cy="2492375"/>
            <a:chOff x="1474" y="2178"/>
            <a:chExt cx="545" cy="1570"/>
          </a:xfrm>
        </p:grpSpPr>
        <p:sp>
          <p:nvSpPr>
            <p:cNvPr id="23569" name="AutoShape 45">
              <a:extLst>
                <a:ext uri="{FF2B5EF4-FFF2-40B4-BE49-F238E27FC236}">
                  <a16:creationId xmlns:a16="http://schemas.microsoft.com/office/drawing/2014/main" id="{B4D945D1-64C5-FCDF-FAEC-9B6376F177F5}"/>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0" name="AutoShape 46">
              <a:extLst>
                <a:ext uri="{FF2B5EF4-FFF2-40B4-BE49-F238E27FC236}">
                  <a16:creationId xmlns:a16="http://schemas.microsoft.com/office/drawing/2014/main" id="{557FA704-1415-3BF5-3423-377FD3FBBDCC}"/>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1" name="Rectangle 47">
              <a:extLst>
                <a:ext uri="{FF2B5EF4-FFF2-40B4-BE49-F238E27FC236}">
                  <a16:creationId xmlns:a16="http://schemas.microsoft.com/office/drawing/2014/main" id="{E4B2F3A9-798B-2DB5-C780-2658FA9311BA}"/>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2" name="Rectangle 48">
              <a:extLst>
                <a:ext uri="{FF2B5EF4-FFF2-40B4-BE49-F238E27FC236}">
                  <a16:creationId xmlns:a16="http://schemas.microsoft.com/office/drawing/2014/main" id="{F1D4C1C0-11A6-8401-7B85-DB812FC9E884}"/>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3" name="AutoShape 49">
              <a:extLst>
                <a:ext uri="{FF2B5EF4-FFF2-40B4-BE49-F238E27FC236}">
                  <a16:creationId xmlns:a16="http://schemas.microsoft.com/office/drawing/2014/main" id="{71323120-5B9B-BEB9-4983-1EA54A293E2F}"/>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4" name="AutoShape 50">
              <a:extLst>
                <a:ext uri="{FF2B5EF4-FFF2-40B4-BE49-F238E27FC236}">
                  <a16:creationId xmlns:a16="http://schemas.microsoft.com/office/drawing/2014/main" id="{A6FA6193-7410-1E6C-B900-92E1B3E03E69}"/>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5" name="AutoShape 51">
              <a:extLst>
                <a:ext uri="{FF2B5EF4-FFF2-40B4-BE49-F238E27FC236}">
                  <a16:creationId xmlns:a16="http://schemas.microsoft.com/office/drawing/2014/main" id="{8EB16306-FD2D-4372-AD50-360286B91DF7}"/>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3576" name="Oval 52">
              <a:extLst>
                <a:ext uri="{FF2B5EF4-FFF2-40B4-BE49-F238E27FC236}">
                  <a16:creationId xmlns:a16="http://schemas.microsoft.com/office/drawing/2014/main" id="{4C197DAF-73F0-993E-6478-082480885029}"/>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77" name="Oval 53">
              <a:extLst>
                <a:ext uri="{FF2B5EF4-FFF2-40B4-BE49-F238E27FC236}">
                  <a16:creationId xmlns:a16="http://schemas.microsoft.com/office/drawing/2014/main" id="{DF04315C-ACAF-F1DA-2AFA-D1703B024EEA}"/>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23559" name="Group 74">
            <a:extLst>
              <a:ext uri="{FF2B5EF4-FFF2-40B4-BE49-F238E27FC236}">
                <a16:creationId xmlns:a16="http://schemas.microsoft.com/office/drawing/2014/main" id="{5A31AE59-47CF-220F-46CE-EF2617F5EC73}"/>
              </a:ext>
            </a:extLst>
          </p:cNvPr>
          <p:cNvGrpSpPr>
            <a:grpSpLocks/>
          </p:cNvGrpSpPr>
          <p:nvPr/>
        </p:nvGrpSpPr>
        <p:grpSpPr bwMode="auto">
          <a:xfrm>
            <a:off x="5364163" y="2060575"/>
            <a:ext cx="1296987" cy="4389438"/>
            <a:chOff x="4195" y="1253"/>
            <a:chExt cx="817" cy="2765"/>
          </a:xfrm>
        </p:grpSpPr>
        <p:sp>
          <p:nvSpPr>
            <p:cNvPr id="23560" name="AutoShape 75">
              <a:extLst>
                <a:ext uri="{FF2B5EF4-FFF2-40B4-BE49-F238E27FC236}">
                  <a16:creationId xmlns:a16="http://schemas.microsoft.com/office/drawing/2014/main" id="{03549D41-8A98-D42E-6B6A-0250CABA4C6C}"/>
                </a:ext>
              </a:extLst>
            </p:cNvPr>
            <p:cNvSpPr>
              <a:spLocks noChangeArrowheads="1"/>
            </p:cNvSpPr>
            <p:nvPr/>
          </p:nvSpPr>
          <p:spPr bwMode="auto">
            <a:xfrm rot="3454893">
              <a:off x="4787" y="249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1" name="AutoShape 76">
              <a:extLst>
                <a:ext uri="{FF2B5EF4-FFF2-40B4-BE49-F238E27FC236}">
                  <a16:creationId xmlns:a16="http://schemas.microsoft.com/office/drawing/2014/main" id="{4B78991C-42A6-3DE9-C041-A851ABB0C60A}"/>
                </a:ext>
              </a:extLst>
            </p:cNvPr>
            <p:cNvSpPr>
              <a:spLocks noChangeArrowheads="1"/>
            </p:cNvSpPr>
            <p:nvPr/>
          </p:nvSpPr>
          <p:spPr bwMode="auto">
            <a:xfrm rot="6415854">
              <a:off x="4259" y="248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2" name="Rectangle 77">
              <a:extLst>
                <a:ext uri="{FF2B5EF4-FFF2-40B4-BE49-F238E27FC236}">
                  <a16:creationId xmlns:a16="http://schemas.microsoft.com/office/drawing/2014/main" id="{AEE82BC5-8C4A-F548-1BD6-605C88B214B3}"/>
                </a:ext>
              </a:extLst>
            </p:cNvPr>
            <p:cNvSpPr>
              <a:spLocks noChangeArrowheads="1"/>
            </p:cNvSpPr>
            <p:nvPr/>
          </p:nvSpPr>
          <p:spPr bwMode="auto">
            <a:xfrm>
              <a:off x="441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3" name="Rectangle 78">
              <a:extLst>
                <a:ext uri="{FF2B5EF4-FFF2-40B4-BE49-F238E27FC236}">
                  <a16:creationId xmlns:a16="http://schemas.microsoft.com/office/drawing/2014/main" id="{C7729DB3-667B-2656-D7B8-93EE03208446}"/>
                </a:ext>
              </a:extLst>
            </p:cNvPr>
            <p:cNvSpPr>
              <a:spLocks noChangeArrowheads="1"/>
            </p:cNvSpPr>
            <p:nvPr/>
          </p:nvSpPr>
          <p:spPr bwMode="auto">
            <a:xfrm>
              <a:off x="468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4" name="AutoShape 79">
              <a:extLst>
                <a:ext uri="{FF2B5EF4-FFF2-40B4-BE49-F238E27FC236}">
                  <a16:creationId xmlns:a16="http://schemas.microsoft.com/office/drawing/2014/main" id="{52206705-D8F7-B975-49D4-9ED07BDF5B62}"/>
                </a:ext>
              </a:extLst>
            </p:cNvPr>
            <p:cNvSpPr>
              <a:spLocks noChangeArrowheads="1"/>
            </p:cNvSpPr>
            <p:nvPr/>
          </p:nvSpPr>
          <p:spPr bwMode="auto">
            <a:xfrm>
              <a:off x="4221" y="185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5" name="AutoShape 80">
              <a:extLst>
                <a:ext uri="{FF2B5EF4-FFF2-40B4-BE49-F238E27FC236}">
                  <a16:creationId xmlns:a16="http://schemas.microsoft.com/office/drawing/2014/main" id="{E3FB644E-66D2-6168-A9E5-BC79CD27916D}"/>
                </a:ext>
              </a:extLst>
            </p:cNvPr>
            <p:cNvSpPr>
              <a:spLocks noChangeArrowheads="1"/>
            </p:cNvSpPr>
            <p:nvPr/>
          </p:nvSpPr>
          <p:spPr bwMode="auto">
            <a:xfrm>
              <a:off x="4393" y="1511"/>
              <a:ext cx="393" cy="602"/>
            </a:xfrm>
            <a:prstGeom prst="smileyFace">
              <a:avLst>
                <a:gd name="adj" fmla="val 45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6" name="Oval 81">
              <a:extLst>
                <a:ext uri="{FF2B5EF4-FFF2-40B4-BE49-F238E27FC236}">
                  <a16:creationId xmlns:a16="http://schemas.microsoft.com/office/drawing/2014/main" id="{CB3BBF10-AE13-28C5-E237-7EA22B90FBDB}"/>
                </a:ext>
              </a:extLst>
            </p:cNvPr>
            <p:cNvSpPr>
              <a:spLocks noChangeArrowheads="1"/>
            </p:cNvSpPr>
            <p:nvPr/>
          </p:nvSpPr>
          <p:spPr bwMode="auto">
            <a:xfrm>
              <a:off x="4629" y="168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7" name="Oval 82">
              <a:extLst>
                <a:ext uri="{FF2B5EF4-FFF2-40B4-BE49-F238E27FC236}">
                  <a16:creationId xmlns:a16="http://schemas.microsoft.com/office/drawing/2014/main" id="{21B8BBA3-D1CC-AADE-F481-17A18436EFD6}"/>
                </a:ext>
              </a:extLst>
            </p:cNvPr>
            <p:cNvSpPr>
              <a:spLocks noChangeArrowheads="1"/>
            </p:cNvSpPr>
            <p:nvPr/>
          </p:nvSpPr>
          <p:spPr bwMode="auto">
            <a:xfrm>
              <a:off x="4506" y="168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3568" name="AutoShape 83">
              <a:extLst>
                <a:ext uri="{FF2B5EF4-FFF2-40B4-BE49-F238E27FC236}">
                  <a16:creationId xmlns:a16="http://schemas.microsoft.com/office/drawing/2014/main" id="{DFF01FCF-D255-3EA3-C92B-319372744CE5}"/>
                </a:ext>
              </a:extLst>
            </p:cNvPr>
            <p:cNvSpPr>
              <a:spLocks noChangeArrowheads="1"/>
            </p:cNvSpPr>
            <p:nvPr/>
          </p:nvSpPr>
          <p:spPr bwMode="auto">
            <a:xfrm>
              <a:off x="4351" y="12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1536"/>
                                        </p:tgtEl>
                                        <p:attrNameLst>
                                          <p:attrName>style.visibility</p:attrName>
                                        </p:attrNameLst>
                                      </p:cBhvr>
                                      <p:to>
                                        <p:strVal val="visible"/>
                                      </p:to>
                                    </p:set>
                                    <p:animEffect transition="in" filter="strips(downRight)">
                                      <p:cBhvr>
                                        <p:cTn id="7" dur="3000"/>
                                        <p:tgtEl>
                                          <p:spTgt spid="215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1537"/>
                                        </p:tgtEl>
                                        <p:attrNameLst>
                                          <p:attrName>style.visibility</p:attrName>
                                        </p:attrNameLst>
                                      </p:cBhvr>
                                      <p:to>
                                        <p:strVal val="visible"/>
                                      </p:to>
                                    </p:set>
                                    <p:animEffect transition="in" filter="strips(downRight)">
                                      <p:cBhvr>
                                        <p:cTn id="12" dur="3000"/>
                                        <p:tgtEl>
                                          <p:spTgt spid="21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36" grpId="0" animBg="1"/>
      <p:bldP spid="2153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5DC8A7E-C3C3-F3B3-3E86-FA6D08AC9162}"/>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4579" name="Group 13">
            <a:extLst>
              <a:ext uri="{FF2B5EF4-FFF2-40B4-BE49-F238E27FC236}">
                <a16:creationId xmlns:a16="http://schemas.microsoft.com/office/drawing/2014/main" id="{5182DD7A-2415-9515-2650-5E11785C1A78}"/>
              </a:ext>
            </a:extLst>
          </p:cNvPr>
          <p:cNvGrpSpPr>
            <a:grpSpLocks/>
          </p:cNvGrpSpPr>
          <p:nvPr/>
        </p:nvGrpSpPr>
        <p:grpSpPr bwMode="auto">
          <a:xfrm>
            <a:off x="1042988" y="3429000"/>
            <a:ext cx="1227137" cy="2520950"/>
            <a:chOff x="3424" y="845"/>
            <a:chExt cx="1180" cy="2358"/>
          </a:xfrm>
        </p:grpSpPr>
        <p:sp>
          <p:nvSpPr>
            <p:cNvPr id="24602" name="AutoShape 14">
              <a:extLst>
                <a:ext uri="{FF2B5EF4-FFF2-40B4-BE49-F238E27FC236}">
                  <a16:creationId xmlns:a16="http://schemas.microsoft.com/office/drawing/2014/main" id="{F2D693F8-DB0E-4CFE-220D-CAADD9226BE5}"/>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3" name="AutoShape 15">
              <a:extLst>
                <a:ext uri="{FF2B5EF4-FFF2-40B4-BE49-F238E27FC236}">
                  <a16:creationId xmlns:a16="http://schemas.microsoft.com/office/drawing/2014/main" id="{158B4853-F753-FF81-B5A8-8FCE98A802CA}"/>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4" name="Rectangle 16">
              <a:extLst>
                <a:ext uri="{FF2B5EF4-FFF2-40B4-BE49-F238E27FC236}">
                  <a16:creationId xmlns:a16="http://schemas.microsoft.com/office/drawing/2014/main" id="{BE9E7036-9789-BACB-D66C-FC71941EC682}"/>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5" name="Rectangle 17">
              <a:extLst>
                <a:ext uri="{FF2B5EF4-FFF2-40B4-BE49-F238E27FC236}">
                  <a16:creationId xmlns:a16="http://schemas.microsoft.com/office/drawing/2014/main" id="{E3E9B399-5D44-FD69-94E4-3C9D3426C134}"/>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6" name="AutoShape 18">
              <a:extLst>
                <a:ext uri="{FF2B5EF4-FFF2-40B4-BE49-F238E27FC236}">
                  <a16:creationId xmlns:a16="http://schemas.microsoft.com/office/drawing/2014/main" id="{9BFA587C-5F5A-604A-91AD-C3A297E43653}"/>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7" name="Oval 19">
              <a:extLst>
                <a:ext uri="{FF2B5EF4-FFF2-40B4-BE49-F238E27FC236}">
                  <a16:creationId xmlns:a16="http://schemas.microsoft.com/office/drawing/2014/main" id="{2D4C89F4-135E-3CC8-6D8A-A3862444552E}"/>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8" name="Oval 20">
              <a:extLst>
                <a:ext uri="{FF2B5EF4-FFF2-40B4-BE49-F238E27FC236}">
                  <a16:creationId xmlns:a16="http://schemas.microsoft.com/office/drawing/2014/main" id="{C5CB16ED-FEC7-B26D-6584-D558AB9A3A7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9" name="Rectangle 21">
              <a:extLst>
                <a:ext uri="{FF2B5EF4-FFF2-40B4-BE49-F238E27FC236}">
                  <a16:creationId xmlns:a16="http://schemas.microsoft.com/office/drawing/2014/main" id="{BC8BDE85-7157-1E2A-7017-B2217B82BBDB}"/>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10" name="Rectangle 22">
              <a:extLst>
                <a:ext uri="{FF2B5EF4-FFF2-40B4-BE49-F238E27FC236}">
                  <a16:creationId xmlns:a16="http://schemas.microsoft.com/office/drawing/2014/main" id="{E9A738BF-6D20-1B24-DCB7-736824DA1E17}"/>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11" name="Freeform 23">
              <a:extLst>
                <a:ext uri="{FF2B5EF4-FFF2-40B4-BE49-F238E27FC236}">
                  <a16:creationId xmlns:a16="http://schemas.microsoft.com/office/drawing/2014/main" id="{9DABA7CF-9062-C7FB-EA2A-3FF94D7027F9}"/>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2" name="Freeform 24">
              <a:extLst>
                <a:ext uri="{FF2B5EF4-FFF2-40B4-BE49-F238E27FC236}">
                  <a16:creationId xmlns:a16="http://schemas.microsoft.com/office/drawing/2014/main" id="{BE7BAFE2-F9A3-ACD8-C5B7-C2C92B97F0B1}"/>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3" name="Freeform 25">
              <a:extLst>
                <a:ext uri="{FF2B5EF4-FFF2-40B4-BE49-F238E27FC236}">
                  <a16:creationId xmlns:a16="http://schemas.microsoft.com/office/drawing/2014/main" id="{445E61CB-43D4-BC81-B809-A09DA67A18EC}"/>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4" name="Freeform 26">
              <a:extLst>
                <a:ext uri="{FF2B5EF4-FFF2-40B4-BE49-F238E27FC236}">
                  <a16:creationId xmlns:a16="http://schemas.microsoft.com/office/drawing/2014/main" id="{89323D1A-1EE9-83CC-9BCA-68EDA47D8F94}"/>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5" name="Freeform 27">
              <a:extLst>
                <a:ext uri="{FF2B5EF4-FFF2-40B4-BE49-F238E27FC236}">
                  <a16:creationId xmlns:a16="http://schemas.microsoft.com/office/drawing/2014/main" id="{9E8FB037-248B-70ED-DBAF-3E0FEF9A19C3}"/>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6" name="Freeform 28">
              <a:extLst>
                <a:ext uri="{FF2B5EF4-FFF2-40B4-BE49-F238E27FC236}">
                  <a16:creationId xmlns:a16="http://schemas.microsoft.com/office/drawing/2014/main" id="{4DCF8883-A995-F0BB-67A1-C0CFCE6670C0}"/>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7" name="Freeform 29">
              <a:extLst>
                <a:ext uri="{FF2B5EF4-FFF2-40B4-BE49-F238E27FC236}">
                  <a16:creationId xmlns:a16="http://schemas.microsoft.com/office/drawing/2014/main" id="{041A570D-92B1-ECED-727A-64E9D3269F10}"/>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4618" name="Freeform 30">
              <a:extLst>
                <a:ext uri="{FF2B5EF4-FFF2-40B4-BE49-F238E27FC236}">
                  <a16:creationId xmlns:a16="http://schemas.microsoft.com/office/drawing/2014/main" id="{9F06293C-7AF7-2E67-5D37-DA22CEBF3B12}"/>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56" name="AutoShape 32">
            <a:extLst>
              <a:ext uri="{FF2B5EF4-FFF2-40B4-BE49-F238E27FC236}">
                <a16:creationId xmlns:a16="http://schemas.microsoft.com/office/drawing/2014/main" id="{C9998B70-6911-E8B7-6EAC-B8B5931F7748}"/>
              </a:ext>
            </a:extLst>
          </p:cNvPr>
          <p:cNvSpPr>
            <a:spLocks noChangeArrowheads="1"/>
          </p:cNvSpPr>
          <p:nvPr/>
        </p:nvSpPr>
        <p:spPr bwMode="auto">
          <a:xfrm>
            <a:off x="611188" y="333375"/>
            <a:ext cx="2520950" cy="1582738"/>
          </a:xfrm>
          <a:prstGeom prst="wedgeEllipseCallout">
            <a:avLst>
              <a:gd name="adj1" fmla="val 14481"/>
              <a:gd name="adj2" fmla="val 16885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600" b="1" i="1"/>
          </a:p>
          <a:p>
            <a:pPr algn="ctr" eaLnBrk="1" hangingPunct="1">
              <a:spcBef>
                <a:spcPct val="0"/>
              </a:spcBef>
              <a:buFontTx/>
              <a:buNone/>
            </a:pPr>
            <a:r>
              <a:rPr lang="it-IT" altLang="it-IT" sz="1600" b="1" i="1"/>
              <a:t>… e a cosa giochiamo?</a:t>
            </a:r>
          </a:p>
        </p:txBody>
      </p:sp>
      <p:sp>
        <p:nvSpPr>
          <p:cNvPr id="26657" name="AutoShape 33">
            <a:extLst>
              <a:ext uri="{FF2B5EF4-FFF2-40B4-BE49-F238E27FC236}">
                <a16:creationId xmlns:a16="http://schemas.microsoft.com/office/drawing/2014/main" id="{289933CD-DF71-99B1-9260-AD1E20F8D543}"/>
              </a:ext>
            </a:extLst>
          </p:cNvPr>
          <p:cNvSpPr>
            <a:spLocks noChangeArrowheads="1"/>
          </p:cNvSpPr>
          <p:nvPr/>
        </p:nvSpPr>
        <p:spPr bwMode="auto">
          <a:xfrm>
            <a:off x="3311525" y="260350"/>
            <a:ext cx="4284663" cy="1728788"/>
          </a:xfrm>
          <a:prstGeom prst="wedgeEllipseCallout">
            <a:avLst>
              <a:gd name="adj1" fmla="val 29176"/>
              <a:gd name="adj2" fmla="val 10748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A quello che vi pare. Basta che non fate chiasso perché dorme la sorellina e non sporcate per terra…che ho appena finito di pulire!</a:t>
            </a:r>
          </a:p>
        </p:txBody>
      </p:sp>
      <p:grpSp>
        <p:nvGrpSpPr>
          <p:cNvPr id="24582" name="Group 44">
            <a:extLst>
              <a:ext uri="{FF2B5EF4-FFF2-40B4-BE49-F238E27FC236}">
                <a16:creationId xmlns:a16="http://schemas.microsoft.com/office/drawing/2014/main" id="{F50BE9E3-1E5F-9F30-E729-D92BE6055F86}"/>
              </a:ext>
            </a:extLst>
          </p:cNvPr>
          <p:cNvGrpSpPr>
            <a:grpSpLocks/>
          </p:cNvGrpSpPr>
          <p:nvPr/>
        </p:nvGrpSpPr>
        <p:grpSpPr bwMode="auto">
          <a:xfrm>
            <a:off x="2411413" y="3429000"/>
            <a:ext cx="865187" cy="2492375"/>
            <a:chOff x="1474" y="2178"/>
            <a:chExt cx="545" cy="1570"/>
          </a:xfrm>
        </p:grpSpPr>
        <p:sp>
          <p:nvSpPr>
            <p:cNvPr id="24593" name="AutoShape 45">
              <a:extLst>
                <a:ext uri="{FF2B5EF4-FFF2-40B4-BE49-F238E27FC236}">
                  <a16:creationId xmlns:a16="http://schemas.microsoft.com/office/drawing/2014/main" id="{2A72B59E-8ED5-B8A0-0A6F-55E7E753F7A2}"/>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4" name="AutoShape 46">
              <a:extLst>
                <a:ext uri="{FF2B5EF4-FFF2-40B4-BE49-F238E27FC236}">
                  <a16:creationId xmlns:a16="http://schemas.microsoft.com/office/drawing/2014/main" id="{C2369475-82E3-AC6F-8AB4-5291692FC3CB}"/>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5" name="Rectangle 47">
              <a:extLst>
                <a:ext uri="{FF2B5EF4-FFF2-40B4-BE49-F238E27FC236}">
                  <a16:creationId xmlns:a16="http://schemas.microsoft.com/office/drawing/2014/main" id="{41AFDDEB-988E-9C91-A6E8-6CDBFC63F795}"/>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6" name="Rectangle 48">
              <a:extLst>
                <a:ext uri="{FF2B5EF4-FFF2-40B4-BE49-F238E27FC236}">
                  <a16:creationId xmlns:a16="http://schemas.microsoft.com/office/drawing/2014/main" id="{33E2169D-4612-490D-999A-2C9028F50A8A}"/>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7" name="AutoShape 49">
              <a:extLst>
                <a:ext uri="{FF2B5EF4-FFF2-40B4-BE49-F238E27FC236}">
                  <a16:creationId xmlns:a16="http://schemas.microsoft.com/office/drawing/2014/main" id="{6FEF8112-C31C-748E-80E4-B79BEC610ABA}"/>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8" name="AutoShape 50">
              <a:extLst>
                <a:ext uri="{FF2B5EF4-FFF2-40B4-BE49-F238E27FC236}">
                  <a16:creationId xmlns:a16="http://schemas.microsoft.com/office/drawing/2014/main" id="{44AFDB96-E091-45EF-4C33-B7F221A9D62E}"/>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9" name="AutoShape 51">
              <a:extLst>
                <a:ext uri="{FF2B5EF4-FFF2-40B4-BE49-F238E27FC236}">
                  <a16:creationId xmlns:a16="http://schemas.microsoft.com/office/drawing/2014/main" id="{48E99F49-D857-7E8C-5F40-10A910614534}"/>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4600" name="Oval 52">
              <a:extLst>
                <a:ext uri="{FF2B5EF4-FFF2-40B4-BE49-F238E27FC236}">
                  <a16:creationId xmlns:a16="http://schemas.microsoft.com/office/drawing/2014/main" id="{EDABABCD-FBF0-86E2-46EB-616524B7D2EA}"/>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601" name="Oval 53">
              <a:extLst>
                <a:ext uri="{FF2B5EF4-FFF2-40B4-BE49-F238E27FC236}">
                  <a16:creationId xmlns:a16="http://schemas.microsoft.com/office/drawing/2014/main" id="{3111A74F-B202-B421-965F-59EAFA1189EA}"/>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24583" name="Group 85">
            <a:extLst>
              <a:ext uri="{FF2B5EF4-FFF2-40B4-BE49-F238E27FC236}">
                <a16:creationId xmlns:a16="http://schemas.microsoft.com/office/drawing/2014/main" id="{21858C1D-6EE8-A219-D0FC-8A01606100A3}"/>
              </a:ext>
            </a:extLst>
          </p:cNvPr>
          <p:cNvGrpSpPr>
            <a:grpSpLocks/>
          </p:cNvGrpSpPr>
          <p:nvPr/>
        </p:nvGrpSpPr>
        <p:grpSpPr bwMode="auto">
          <a:xfrm>
            <a:off x="6659563" y="1989138"/>
            <a:ext cx="1296987" cy="4389437"/>
            <a:chOff x="4195" y="1253"/>
            <a:chExt cx="817" cy="2765"/>
          </a:xfrm>
        </p:grpSpPr>
        <p:sp>
          <p:nvSpPr>
            <p:cNvPr id="24584" name="AutoShape 65">
              <a:extLst>
                <a:ext uri="{FF2B5EF4-FFF2-40B4-BE49-F238E27FC236}">
                  <a16:creationId xmlns:a16="http://schemas.microsoft.com/office/drawing/2014/main" id="{F6DA5E91-BF34-1826-8B22-8501ED37B889}"/>
                </a:ext>
              </a:extLst>
            </p:cNvPr>
            <p:cNvSpPr>
              <a:spLocks noChangeArrowheads="1"/>
            </p:cNvSpPr>
            <p:nvPr/>
          </p:nvSpPr>
          <p:spPr bwMode="auto">
            <a:xfrm rot="3454893">
              <a:off x="4787" y="249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85" name="AutoShape 66">
              <a:extLst>
                <a:ext uri="{FF2B5EF4-FFF2-40B4-BE49-F238E27FC236}">
                  <a16:creationId xmlns:a16="http://schemas.microsoft.com/office/drawing/2014/main" id="{DB952E45-058D-8718-FF0A-772C81C4D443}"/>
                </a:ext>
              </a:extLst>
            </p:cNvPr>
            <p:cNvSpPr>
              <a:spLocks noChangeArrowheads="1"/>
            </p:cNvSpPr>
            <p:nvPr/>
          </p:nvSpPr>
          <p:spPr bwMode="auto">
            <a:xfrm rot="6415854">
              <a:off x="4259" y="248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86" name="Rectangle 67">
              <a:extLst>
                <a:ext uri="{FF2B5EF4-FFF2-40B4-BE49-F238E27FC236}">
                  <a16:creationId xmlns:a16="http://schemas.microsoft.com/office/drawing/2014/main" id="{73A72CBB-D61F-2961-E296-63C036CE7899}"/>
                </a:ext>
              </a:extLst>
            </p:cNvPr>
            <p:cNvSpPr>
              <a:spLocks noChangeArrowheads="1"/>
            </p:cNvSpPr>
            <p:nvPr/>
          </p:nvSpPr>
          <p:spPr bwMode="auto">
            <a:xfrm>
              <a:off x="441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87" name="Rectangle 68">
              <a:extLst>
                <a:ext uri="{FF2B5EF4-FFF2-40B4-BE49-F238E27FC236}">
                  <a16:creationId xmlns:a16="http://schemas.microsoft.com/office/drawing/2014/main" id="{FD2AC6A1-DEA6-B10B-4D8C-36499C98823B}"/>
                </a:ext>
              </a:extLst>
            </p:cNvPr>
            <p:cNvSpPr>
              <a:spLocks noChangeArrowheads="1"/>
            </p:cNvSpPr>
            <p:nvPr/>
          </p:nvSpPr>
          <p:spPr bwMode="auto">
            <a:xfrm>
              <a:off x="468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88" name="AutoShape 69">
              <a:extLst>
                <a:ext uri="{FF2B5EF4-FFF2-40B4-BE49-F238E27FC236}">
                  <a16:creationId xmlns:a16="http://schemas.microsoft.com/office/drawing/2014/main" id="{C4DAAE26-CED3-1998-F1A5-236C8C2C9FF1}"/>
                </a:ext>
              </a:extLst>
            </p:cNvPr>
            <p:cNvSpPr>
              <a:spLocks noChangeArrowheads="1"/>
            </p:cNvSpPr>
            <p:nvPr/>
          </p:nvSpPr>
          <p:spPr bwMode="auto">
            <a:xfrm>
              <a:off x="4221" y="185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89" name="AutoShape 70">
              <a:extLst>
                <a:ext uri="{FF2B5EF4-FFF2-40B4-BE49-F238E27FC236}">
                  <a16:creationId xmlns:a16="http://schemas.microsoft.com/office/drawing/2014/main" id="{BAE2BE0F-C1FD-0F46-0D41-1034086B588F}"/>
                </a:ext>
              </a:extLst>
            </p:cNvPr>
            <p:cNvSpPr>
              <a:spLocks noChangeArrowheads="1"/>
            </p:cNvSpPr>
            <p:nvPr/>
          </p:nvSpPr>
          <p:spPr bwMode="auto">
            <a:xfrm>
              <a:off x="4393" y="1511"/>
              <a:ext cx="393" cy="602"/>
            </a:xfrm>
            <a:prstGeom prst="smileyFace">
              <a:avLst>
                <a:gd name="adj" fmla="val 45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0" name="Oval 71">
              <a:extLst>
                <a:ext uri="{FF2B5EF4-FFF2-40B4-BE49-F238E27FC236}">
                  <a16:creationId xmlns:a16="http://schemas.microsoft.com/office/drawing/2014/main" id="{5EB9176B-C2F4-B59D-3989-C7E0A0BBA517}"/>
                </a:ext>
              </a:extLst>
            </p:cNvPr>
            <p:cNvSpPr>
              <a:spLocks noChangeArrowheads="1"/>
            </p:cNvSpPr>
            <p:nvPr/>
          </p:nvSpPr>
          <p:spPr bwMode="auto">
            <a:xfrm>
              <a:off x="4629" y="168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1" name="Oval 72">
              <a:extLst>
                <a:ext uri="{FF2B5EF4-FFF2-40B4-BE49-F238E27FC236}">
                  <a16:creationId xmlns:a16="http://schemas.microsoft.com/office/drawing/2014/main" id="{EB49B5C5-486E-1732-E3FB-2F8F3D00E218}"/>
                </a:ext>
              </a:extLst>
            </p:cNvPr>
            <p:cNvSpPr>
              <a:spLocks noChangeArrowheads="1"/>
            </p:cNvSpPr>
            <p:nvPr/>
          </p:nvSpPr>
          <p:spPr bwMode="auto">
            <a:xfrm>
              <a:off x="4506" y="168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4592" name="AutoShape 73">
              <a:extLst>
                <a:ext uri="{FF2B5EF4-FFF2-40B4-BE49-F238E27FC236}">
                  <a16:creationId xmlns:a16="http://schemas.microsoft.com/office/drawing/2014/main" id="{F3B6897E-FED7-CEB2-2A91-3878F56B255F}"/>
                </a:ext>
              </a:extLst>
            </p:cNvPr>
            <p:cNvSpPr>
              <a:spLocks noChangeArrowheads="1"/>
            </p:cNvSpPr>
            <p:nvPr/>
          </p:nvSpPr>
          <p:spPr bwMode="auto">
            <a:xfrm>
              <a:off x="4351" y="12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6656"/>
                                        </p:tgtEl>
                                        <p:attrNameLst>
                                          <p:attrName>style.visibility</p:attrName>
                                        </p:attrNameLst>
                                      </p:cBhvr>
                                      <p:to>
                                        <p:strVal val="visible"/>
                                      </p:to>
                                    </p:set>
                                    <p:animEffect transition="in" filter="strips(downRight)">
                                      <p:cBhvr>
                                        <p:cTn id="7" dur="3000"/>
                                        <p:tgtEl>
                                          <p:spTgt spid="26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6657"/>
                                        </p:tgtEl>
                                        <p:attrNameLst>
                                          <p:attrName>style.visibility</p:attrName>
                                        </p:attrNameLst>
                                      </p:cBhvr>
                                      <p:to>
                                        <p:strVal val="visible"/>
                                      </p:to>
                                    </p:set>
                                    <p:animEffect transition="in" filter="strips(downRight)">
                                      <p:cBhvr>
                                        <p:cTn id="12" dur="3000"/>
                                        <p:tgtEl>
                                          <p:spTgt spid="26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6" grpId="0" animBg="1"/>
      <p:bldP spid="266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A66F37F-3AFB-B495-652C-16DDECDB42C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5603" name="Group 13">
            <a:extLst>
              <a:ext uri="{FF2B5EF4-FFF2-40B4-BE49-F238E27FC236}">
                <a16:creationId xmlns:a16="http://schemas.microsoft.com/office/drawing/2014/main" id="{A891FA3D-ABC0-DD8F-A06C-C338DFF466CB}"/>
              </a:ext>
            </a:extLst>
          </p:cNvPr>
          <p:cNvGrpSpPr>
            <a:grpSpLocks/>
          </p:cNvGrpSpPr>
          <p:nvPr/>
        </p:nvGrpSpPr>
        <p:grpSpPr bwMode="auto">
          <a:xfrm>
            <a:off x="1042988" y="3429000"/>
            <a:ext cx="1227137" cy="2520950"/>
            <a:chOff x="3424" y="845"/>
            <a:chExt cx="1180" cy="2358"/>
          </a:xfrm>
        </p:grpSpPr>
        <p:sp>
          <p:nvSpPr>
            <p:cNvPr id="25626" name="AutoShape 14">
              <a:extLst>
                <a:ext uri="{FF2B5EF4-FFF2-40B4-BE49-F238E27FC236}">
                  <a16:creationId xmlns:a16="http://schemas.microsoft.com/office/drawing/2014/main" id="{0B681224-8A49-4460-5AD2-3EBC2119C69C}"/>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7" name="AutoShape 15">
              <a:extLst>
                <a:ext uri="{FF2B5EF4-FFF2-40B4-BE49-F238E27FC236}">
                  <a16:creationId xmlns:a16="http://schemas.microsoft.com/office/drawing/2014/main" id="{F2FCE8E5-AD06-EFCA-F645-92716DF2E961}"/>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8" name="Rectangle 16">
              <a:extLst>
                <a:ext uri="{FF2B5EF4-FFF2-40B4-BE49-F238E27FC236}">
                  <a16:creationId xmlns:a16="http://schemas.microsoft.com/office/drawing/2014/main" id="{A000793D-DC1A-9024-2FC8-30D43CE37105}"/>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9" name="Rectangle 17">
              <a:extLst>
                <a:ext uri="{FF2B5EF4-FFF2-40B4-BE49-F238E27FC236}">
                  <a16:creationId xmlns:a16="http://schemas.microsoft.com/office/drawing/2014/main" id="{19F1EB97-4BAB-771A-7E08-EF367C5813EF}"/>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0" name="AutoShape 18">
              <a:extLst>
                <a:ext uri="{FF2B5EF4-FFF2-40B4-BE49-F238E27FC236}">
                  <a16:creationId xmlns:a16="http://schemas.microsoft.com/office/drawing/2014/main" id="{AA5AD93A-D2A2-B7A5-6F29-8D6A50E14DC0}"/>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1" name="Oval 19">
              <a:extLst>
                <a:ext uri="{FF2B5EF4-FFF2-40B4-BE49-F238E27FC236}">
                  <a16:creationId xmlns:a16="http://schemas.microsoft.com/office/drawing/2014/main" id="{A32C19DE-A574-1D17-59A4-714970909EA9}"/>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2" name="Oval 20">
              <a:extLst>
                <a:ext uri="{FF2B5EF4-FFF2-40B4-BE49-F238E27FC236}">
                  <a16:creationId xmlns:a16="http://schemas.microsoft.com/office/drawing/2014/main" id="{AFD44BB6-A2C2-A02A-2968-9073380E9827}"/>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3" name="Rectangle 21">
              <a:extLst>
                <a:ext uri="{FF2B5EF4-FFF2-40B4-BE49-F238E27FC236}">
                  <a16:creationId xmlns:a16="http://schemas.microsoft.com/office/drawing/2014/main" id="{D30BE00C-BA4C-F6EF-BFBC-4950F3635B29}"/>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4" name="Rectangle 22">
              <a:extLst>
                <a:ext uri="{FF2B5EF4-FFF2-40B4-BE49-F238E27FC236}">
                  <a16:creationId xmlns:a16="http://schemas.microsoft.com/office/drawing/2014/main" id="{C4976606-31D7-7369-A4AD-C039BACB09C2}"/>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35" name="Freeform 23">
              <a:extLst>
                <a:ext uri="{FF2B5EF4-FFF2-40B4-BE49-F238E27FC236}">
                  <a16:creationId xmlns:a16="http://schemas.microsoft.com/office/drawing/2014/main" id="{E67FC0CA-E514-CC86-1238-1C04D8FDE341}"/>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36" name="Freeform 24">
              <a:extLst>
                <a:ext uri="{FF2B5EF4-FFF2-40B4-BE49-F238E27FC236}">
                  <a16:creationId xmlns:a16="http://schemas.microsoft.com/office/drawing/2014/main" id="{8A6A7E2F-9D68-B251-AD8C-452DCBAED0B3}"/>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37" name="Freeform 25">
              <a:extLst>
                <a:ext uri="{FF2B5EF4-FFF2-40B4-BE49-F238E27FC236}">
                  <a16:creationId xmlns:a16="http://schemas.microsoft.com/office/drawing/2014/main" id="{D6BEDE36-EC33-69F0-E510-2F54402380C6}"/>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38" name="Freeform 26">
              <a:extLst>
                <a:ext uri="{FF2B5EF4-FFF2-40B4-BE49-F238E27FC236}">
                  <a16:creationId xmlns:a16="http://schemas.microsoft.com/office/drawing/2014/main" id="{80A207A3-ADA9-881C-9674-B7374224181E}"/>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39" name="Freeform 27">
              <a:extLst>
                <a:ext uri="{FF2B5EF4-FFF2-40B4-BE49-F238E27FC236}">
                  <a16:creationId xmlns:a16="http://schemas.microsoft.com/office/drawing/2014/main" id="{4B900180-BF57-C67D-81E2-3FE0646CD13B}"/>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40" name="Freeform 28">
              <a:extLst>
                <a:ext uri="{FF2B5EF4-FFF2-40B4-BE49-F238E27FC236}">
                  <a16:creationId xmlns:a16="http://schemas.microsoft.com/office/drawing/2014/main" id="{0D6C0983-F9EB-3C60-1CFB-4B4E3083F1C3}"/>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41" name="Freeform 29">
              <a:extLst>
                <a:ext uri="{FF2B5EF4-FFF2-40B4-BE49-F238E27FC236}">
                  <a16:creationId xmlns:a16="http://schemas.microsoft.com/office/drawing/2014/main" id="{DFB6C43C-D435-B8D7-686B-DFCD57980197}"/>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5642" name="Freeform 30">
              <a:extLst>
                <a:ext uri="{FF2B5EF4-FFF2-40B4-BE49-F238E27FC236}">
                  <a16:creationId xmlns:a16="http://schemas.microsoft.com/office/drawing/2014/main" id="{2CC01740-AA5F-59C6-C6A2-4E42C41ADADD}"/>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7680" name="AutoShape 32">
            <a:extLst>
              <a:ext uri="{FF2B5EF4-FFF2-40B4-BE49-F238E27FC236}">
                <a16:creationId xmlns:a16="http://schemas.microsoft.com/office/drawing/2014/main" id="{825C0BF9-5698-D726-461D-CAD07BC0F28F}"/>
              </a:ext>
            </a:extLst>
          </p:cNvPr>
          <p:cNvSpPr>
            <a:spLocks noChangeArrowheads="1"/>
          </p:cNvSpPr>
          <p:nvPr/>
        </p:nvSpPr>
        <p:spPr bwMode="auto">
          <a:xfrm>
            <a:off x="611188" y="333375"/>
            <a:ext cx="2520950" cy="2016125"/>
          </a:xfrm>
          <a:prstGeom prst="wedgeEllipseCallout">
            <a:avLst>
              <a:gd name="adj1" fmla="val 14481"/>
              <a:gd name="adj2" fmla="val 12181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Mà…allora possono venire qui Abdhul e Cin-lao che giochiamo col computer?</a:t>
            </a:r>
          </a:p>
        </p:txBody>
      </p:sp>
      <p:sp>
        <p:nvSpPr>
          <p:cNvPr id="27681" name="AutoShape 33">
            <a:extLst>
              <a:ext uri="{FF2B5EF4-FFF2-40B4-BE49-F238E27FC236}">
                <a16:creationId xmlns:a16="http://schemas.microsoft.com/office/drawing/2014/main" id="{77BAA5E6-4B83-8B38-E66D-F87E094A35B2}"/>
              </a:ext>
            </a:extLst>
          </p:cNvPr>
          <p:cNvSpPr>
            <a:spLocks noChangeArrowheads="1"/>
          </p:cNvSpPr>
          <p:nvPr/>
        </p:nvSpPr>
        <p:spPr bwMode="auto">
          <a:xfrm>
            <a:off x="5075238" y="115888"/>
            <a:ext cx="3960812" cy="3168650"/>
          </a:xfrm>
          <a:prstGeom prst="wedgeEllipseCallout">
            <a:avLst>
              <a:gd name="adj1" fmla="val -62944"/>
              <a:gd name="adj2" fmla="val 3597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 che state dicendo? </a:t>
            </a:r>
          </a:p>
          <a:p>
            <a:pPr algn="ctr" eaLnBrk="1" hangingPunct="1">
              <a:spcBef>
                <a:spcPct val="0"/>
              </a:spcBef>
              <a:buFontTx/>
              <a:buNone/>
            </a:pPr>
            <a:r>
              <a:rPr lang="it-IT" altLang="it-IT" sz="1600" b="1" i="1"/>
              <a:t>Il computer serve a papà per il suo lavoro… e poi… ci mancano solo un cinese e un marocchino per fare confusione! Lasciateli stare a casa loro che non ho tempo per rimettere in ordine i vostri pasticci!</a:t>
            </a:r>
          </a:p>
        </p:txBody>
      </p:sp>
      <p:grpSp>
        <p:nvGrpSpPr>
          <p:cNvPr id="25606" name="Group 54">
            <a:extLst>
              <a:ext uri="{FF2B5EF4-FFF2-40B4-BE49-F238E27FC236}">
                <a16:creationId xmlns:a16="http://schemas.microsoft.com/office/drawing/2014/main" id="{50990732-6991-75CD-C96D-B7DB928D7293}"/>
              </a:ext>
            </a:extLst>
          </p:cNvPr>
          <p:cNvGrpSpPr>
            <a:grpSpLocks/>
          </p:cNvGrpSpPr>
          <p:nvPr/>
        </p:nvGrpSpPr>
        <p:grpSpPr bwMode="auto">
          <a:xfrm>
            <a:off x="2411413" y="3429000"/>
            <a:ext cx="865187" cy="2492375"/>
            <a:chOff x="1474" y="2178"/>
            <a:chExt cx="545" cy="1570"/>
          </a:xfrm>
        </p:grpSpPr>
        <p:sp>
          <p:nvSpPr>
            <p:cNvPr id="25617" name="AutoShape 55">
              <a:extLst>
                <a:ext uri="{FF2B5EF4-FFF2-40B4-BE49-F238E27FC236}">
                  <a16:creationId xmlns:a16="http://schemas.microsoft.com/office/drawing/2014/main" id="{2625DA5B-0AE3-42A2-FE5E-36D47F2DB414}"/>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8" name="AutoShape 56">
              <a:extLst>
                <a:ext uri="{FF2B5EF4-FFF2-40B4-BE49-F238E27FC236}">
                  <a16:creationId xmlns:a16="http://schemas.microsoft.com/office/drawing/2014/main" id="{54FC7EA3-0FA5-5FFD-601F-5A95A56FEAA7}"/>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9" name="Rectangle 57">
              <a:extLst>
                <a:ext uri="{FF2B5EF4-FFF2-40B4-BE49-F238E27FC236}">
                  <a16:creationId xmlns:a16="http://schemas.microsoft.com/office/drawing/2014/main" id="{138F8CD6-B327-8FF4-CE4C-BB1578936742}"/>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0" name="Rectangle 58">
              <a:extLst>
                <a:ext uri="{FF2B5EF4-FFF2-40B4-BE49-F238E27FC236}">
                  <a16:creationId xmlns:a16="http://schemas.microsoft.com/office/drawing/2014/main" id="{A974C93D-9F02-6BBD-41B1-5021648E60FB}"/>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1" name="AutoShape 59">
              <a:extLst>
                <a:ext uri="{FF2B5EF4-FFF2-40B4-BE49-F238E27FC236}">
                  <a16:creationId xmlns:a16="http://schemas.microsoft.com/office/drawing/2014/main" id="{822C4670-4C1E-F357-9A66-E5B05BEEC147}"/>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2" name="AutoShape 60">
              <a:extLst>
                <a:ext uri="{FF2B5EF4-FFF2-40B4-BE49-F238E27FC236}">
                  <a16:creationId xmlns:a16="http://schemas.microsoft.com/office/drawing/2014/main" id="{FF494BF8-08D0-5409-6AAD-E7ED16ECA31C}"/>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3" name="AutoShape 61">
              <a:extLst>
                <a:ext uri="{FF2B5EF4-FFF2-40B4-BE49-F238E27FC236}">
                  <a16:creationId xmlns:a16="http://schemas.microsoft.com/office/drawing/2014/main" id="{AE847D06-0B11-72A5-DE6C-F6A66EEF5C52}"/>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5624" name="Oval 62">
              <a:extLst>
                <a:ext uri="{FF2B5EF4-FFF2-40B4-BE49-F238E27FC236}">
                  <a16:creationId xmlns:a16="http://schemas.microsoft.com/office/drawing/2014/main" id="{82172865-7655-C094-90DD-A8E08D3F6A20}"/>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25" name="Oval 63">
              <a:extLst>
                <a:ext uri="{FF2B5EF4-FFF2-40B4-BE49-F238E27FC236}">
                  <a16:creationId xmlns:a16="http://schemas.microsoft.com/office/drawing/2014/main" id="{1F58E266-8842-30D5-D363-A8265850C772}"/>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25607" name="Group 84">
            <a:extLst>
              <a:ext uri="{FF2B5EF4-FFF2-40B4-BE49-F238E27FC236}">
                <a16:creationId xmlns:a16="http://schemas.microsoft.com/office/drawing/2014/main" id="{04364879-DC42-018B-D4AF-F3B1673D40D1}"/>
              </a:ext>
            </a:extLst>
          </p:cNvPr>
          <p:cNvGrpSpPr>
            <a:grpSpLocks/>
          </p:cNvGrpSpPr>
          <p:nvPr/>
        </p:nvGrpSpPr>
        <p:grpSpPr bwMode="auto">
          <a:xfrm>
            <a:off x="3492500" y="1700213"/>
            <a:ext cx="1296988" cy="4389437"/>
            <a:chOff x="2471" y="981"/>
            <a:chExt cx="817" cy="2765"/>
          </a:xfrm>
        </p:grpSpPr>
        <p:sp>
          <p:nvSpPr>
            <p:cNvPr id="25608" name="AutoShape 85">
              <a:extLst>
                <a:ext uri="{FF2B5EF4-FFF2-40B4-BE49-F238E27FC236}">
                  <a16:creationId xmlns:a16="http://schemas.microsoft.com/office/drawing/2014/main" id="{E28CA81C-03E8-C92B-82E3-2F3F21FE77FE}"/>
                </a:ext>
              </a:extLst>
            </p:cNvPr>
            <p:cNvSpPr>
              <a:spLocks noChangeArrowheads="1"/>
            </p:cNvSpPr>
            <p:nvPr/>
          </p:nvSpPr>
          <p:spPr bwMode="auto">
            <a:xfrm rot="3454893">
              <a:off x="3063" y="2224"/>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09" name="AutoShape 86">
              <a:extLst>
                <a:ext uri="{FF2B5EF4-FFF2-40B4-BE49-F238E27FC236}">
                  <a16:creationId xmlns:a16="http://schemas.microsoft.com/office/drawing/2014/main" id="{0494A23E-0397-D827-C12B-69B1551169ED}"/>
                </a:ext>
              </a:extLst>
            </p:cNvPr>
            <p:cNvSpPr>
              <a:spLocks noChangeArrowheads="1"/>
            </p:cNvSpPr>
            <p:nvPr/>
          </p:nvSpPr>
          <p:spPr bwMode="auto">
            <a:xfrm rot="6415854">
              <a:off x="2535" y="2212"/>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0" name="Rectangle 87">
              <a:extLst>
                <a:ext uri="{FF2B5EF4-FFF2-40B4-BE49-F238E27FC236}">
                  <a16:creationId xmlns:a16="http://schemas.microsoft.com/office/drawing/2014/main" id="{54A2A27F-D1FE-1AA1-2380-E14FE23EBD64}"/>
                </a:ext>
              </a:extLst>
            </p:cNvPr>
            <p:cNvSpPr>
              <a:spLocks noChangeArrowheads="1"/>
            </p:cNvSpPr>
            <p:nvPr/>
          </p:nvSpPr>
          <p:spPr bwMode="auto">
            <a:xfrm>
              <a:off x="2694" y="318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1" name="Rectangle 88">
              <a:extLst>
                <a:ext uri="{FF2B5EF4-FFF2-40B4-BE49-F238E27FC236}">
                  <a16:creationId xmlns:a16="http://schemas.microsoft.com/office/drawing/2014/main" id="{C4E2D221-324E-0211-E2CD-27AA111426D8}"/>
                </a:ext>
              </a:extLst>
            </p:cNvPr>
            <p:cNvSpPr>
              <a:spLocks noChangeArrowheads="1"/>
            </p:cNvSpPr>
            <p:nvPr/>
          </p:nvSpPr>
          <p:spPr bwMode="auto">
            <a:xfrm>
              <a:off x="2964" y="318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2" name="AutoShape 89">
              <a:extLst>
                <a:ext uri="{FF2B5EF4-FFF2-40B4-BE49-F238E27FC236}">
                  <a16:creationId xmlns:a16="http://schemas.microsoft.com/office/drawing/2014/main" id="{A55C6CC4-BBAB-9565-8FD9-9EF7BCFE6CD7}"/>
                </a:ext>
              </a:extLst>
            </p:cNvPr>
            <p:cNvSpPr>
              <a:spLocks noChangeArrowheads="1"/>
            </p:cNvSpPr>
            <p:nvPr/>
          </p:nvSpPr>
          <p:spPr bwMode="auto">
            <a:xfrm>
              <a:off x="2497" y="1584"/>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3" name="AutoShape 90">
              <a:extLst>
                <a:ext uri="{FF2B5EF4-FFF2-40B4-BE49-F238E27FC236}">
                  <a16:creationId xmlns:a16="http://schemas.microsoft.com/office/drawing/2014/main" id="{BC8BEF17-468C-A709-05C3-74467DB51DFA}"/>
                </a:ext>
              </a:extLst>
            </p:cNvPr>
            <p:cNvSpPr>
              <a:spLocks noChangeArrowheads="1"/>
            </p:cNvSpPr>
            <p:nvPr/>
          </p:nvSpPr>
          <p:spPr bwMode="auto">
            <a:xfrm>
              <a:off x="2669" y="1239"/>
              <a:ext cx="393" cy="602"/>
            </a:xfrm>
            <a:prstGeom prst="smileyFace">
              <a:avLst>
                <a:gd name="adj" fmla="val -3699"/>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4" name="Oval 91">
              <a:extLst>
                <a:ext uri="{FF2B5EF4-FFF2-40B4-BE49-F238E27FC236}">
                  <a16:creationId xmlns:a16="http://schemas.microsoft.com/office/drawing/2014/main" id="{6C717BE4-DECC-B627-7454-32BA5F09D414}"/>
                </a:ext>
              </a:extLst>
            </p:cNvPr>
            <p:cNvSpPr>
              <a:spLocks noChangeArrowheads="1"/>
            </p:cNvSpPr>
            <p:nvPr/>
          </p:nvSpPr>
          <p:spPr bwMode="auto">
            <a:xfrm>
              <a:off x="2905" y="140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5" name="Oval 92">
              <a:extLst>
                <a:ext uri="{FF2B5EF4-FFF2-40B4-BE49-F238E27FC236}">
                  <a16:creationId xmlns:a16="http://schemas.microsoft.com/office/drawing/2014/main" id="{B7C6479E-8CED-8AB3-ACF4-8DC510B26E07}"/>
                </a:ext>
              </a:extLst>
            </p:cNvPr>
            <p:cNvSpPr>
              <a:spLocks noChangeArrowheads="1"/>
            </p:cNvSpPr>
            <p:nvPr/>
          </p:nvSpPr>
          <p:spPr bwMode="auto">
            <a:xfrm>
              <a:off x="2782" y="1414"/>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5616" name="AutoShape 93">
              <a:extLst>
                <a:ext uri="{FF2B5EF4-FFF2-40B4-BE49-F238E27FC236}">
                  <a16:creationId xmlns:a16="http://schemas.microsoft.com/office/drawing/2014/main" id="{687BA02B-D238-2C21-2955-92E48B8B5872}"/>
                </a:ext>
              </a:extLst>
            </p:cNvPr>
            <p:cNvSpPr>
              <a:spLocks noChangeArrowheads="1"/>
            </p:cNvSpPr>
            <p:nvPr/>
          </p:nvSpPr>
          <p:spPr bwMode="auto">
            <a:xfrm>
              <a:off x="2627" y="981"/>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7680"/>
                                        </p:tgtEl>
                                        <p:attrNameLst>
                                          <p:attrName>style.visibility</p:attrName>
                                        </p:attrNameLst>
                                      </p:cBhvr>
                                      <p:to>
                                        <p:strVal val="visible"/>
                                      </p:to>
                                    </p:set>
                                    <p:animEffect transition="in" filter="strips(downRight)">
                                      <p:cBhvr>
                                        <p:cTn id="7" dur="3000"/>
                                        <p:tgtEl>
                                          <p:spTgt spid="276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7681"/>
                                        </p:tgtEl>
                                        <p:attrNameLst>
                                          <p:attrName>style.visibility</p:attrName>
                                        </p:attrNameLst>
                                      </p:cBhvr>
                                      <p:to>
                                        <p:strVal val="visible"/>
                                      </p:to>
                                    </p:set>
                                    <p:animEffect transition="in" filter="strips(downRight)">
                                      <p:cBhvr>
                                        <p:cTn id="12" dur="3000"/>
                                        <p:tgtEl>
                                          <p:spTgt spid="27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0" grpId="0" animBg="1"/>
      <p:bldP spid="2768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C294500-3E52-2373-AB70-3CF35DDFE79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6627" name="Group 13">
            <a:extLst>
              <a:ext uri="{FF2B5EF4-FFF2-40B4-BE49-F238E27FC236}">
                <a16:creationId xmlns:a16="http://schemas.microsoft.com/office/drawing/2014/main" id="{0E8151D3-CB18-A057-23A2-88E30A4D77AC}"/>
              </a:ext>
            </a:extLst>
          </p:cNvPr>
          <p:cNvGrpSpPr>
            <a:grpSpLocks/>
          </p:cNvGrpSpPr>
          <p:nvPr/>
        </p:nvGrpSpPr>
        <p:grpSpPr bwMode="auto">
          <a:xfrm>
            <a:off x="1042988" y="3429000"/>
            <a:ext cx="1227137" cy="2520950"/>
            <a:chOff x="3424" y="845"/>
            <a:chExt cx="1180" cy="2358"/>
          </a:xfrm>
        </p:grpSpPr>
        <p:sp>
          <p:nvSpPr>
            <p:cNvPr id="26650" name="AutoShape 14">
              <a:extLst>
                <a:ext uri="{FF2B5EF4-FFF2-40B4-BE49-F238E27FC236}">
                  <a16:creationId xmlns:a16="http://schemas.microsoft.com/office/drawing/2014/main" id="{F5FB0B28-B95F-389A-B90F-A02001C83622}"/>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1" name="AutoShape 15">
              <a:extLst>
                <a:ext uri="{FF2B5EF4-FFF2-40B4-BE49-F238E27FC236}">
                  <a16:creationId xmlns:a16="http://schemas.microsoft.com/office/drawing/2014/main" id="{02AE3566-9386-C602-6D59-BD641C00F1EC}"/>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2" name="Rectangle 16">
              <a:extLst>
                <a:ext uri="{FF2B5EF4-FFF2-40B4-BE49-F238E27FC236}">
                  <a16:creationId xmlns:a16="http://schemas.microsoft.com/office/drawing/2014/main" id="{A82B5DC4-9BF0-2DD0-3C65-25BA9874D8AD}"/>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3" name="Rectangle 17">
              <a:extLst>
                <a:ext uri="{FF2B5EF4-FFF2-40B4-BE49-F238E27FC236}">
                  <a16:creationId xmlns:a16="http://schemas.microsoft.com/office/drawing/2014/main" id="{DC4753E3-17AB-F179-BE41-D0E17BA020B5}"/>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4" name="AutoShape 18">
              <a:extLst>
                <a:ext uri="{FF2B5EF4-FFF2-40B4-BE49-F238E27FC236}">
                  <a16:creationId xmlns:a16="http://schemas.microsoft.com/office/drawing/2014/main" id="{A582133E-688A-1D5B-E10D-AA546A6DA9D1}"/>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5" name="Oval 19">
              <a:extLst>
                <a:ext uri="{FF2B5EF4-FFF2-40B4-BE49-F238E27FC236}">
                  <a16:creationId xmlns:a16="http://schemas.microsoft.com/office/drawing/2014/main" id="{538B30A3-98DF-F402-0844-8ADF348238E3}"/>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6" name="Oval 20">
              <a:extLst>
                <a:ext uri="{FF2B5EF4-FFF2-40B4-BE49-F238E27FC236}">
                  <a16:creationId xmlns:a16="http://schemas.microsoft.com/office/drawing/2014/main" id="{BE35B301-19B6-A010-98AC-6C36E1F240A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7" name="Rectangle 21">
              <a:extLst>
                <a:ext uri="{FF2B5EF4-FFF2-40B4-BE49-F238E27FC236}">
                  <a16:creationId xmlns:a16="http://schemas.microsoft.com/office/drawing/2014/main" id="{96D87A4A-0358-3BE5-C931-EF2BC8583059}"/>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8" name="Rectangle 22">
              <a:extLst>
                <a:ext uri="{FF2B5EF4-FFF2-40B4-BE49-F238E27FC236}">
                  <a16:creationId xmlns:a16="http://schemas.microsoft.com/office/drawing/2014/main" id="{7EF47CDF-C685-583C-66A4-E13A67BF7C41}"/>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59" name="Freeform 23">
              <a:extLst>
                <a:ext uri="{FF2B5EF4-FFF2-40B4-BE49-F238E27FC236}">
                  <a16:creationId xmlns:a16="http://schemas.microsoft.com/office/drawing/2014/main" id="{CA2204D4-843B-E4CE-29F4-FFB0FE9BDC59}"/>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0" name="Freeform 24">
              <a:extLst>
                <a:ext uri="{FF2B5EF4-FFF2-40B4-BE49-F238E27FC236}">
                  <a16:creationId xmlns:a16="http://schemas.microsoft.com/office/drawing/2014/main" id="{007BC2A6-1220-9F1E-2A12-63766E34095C}"/>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1" name="Freeform 25">
              <a:extLst>
                <a:ext uri="{FF2B5EF4-FFF2-40B4-BE49-F238E27FC236}">
                  <a16:creationId xmlns:a16="http://schemas.microsoft.com/office/drawing/2014/main" id="{BD56657E-D00C-37C1-4CAB-14FE9394A74A}"/>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2" name="Freeform 26">
              <a:extLst>
                <a:ext uri="{FF2B5EF4-FFF2-40B4-BE49-F238E27FC236}">
                  <a16:creationId xmlns:a16="http://schemas.microsoft.com/office/drawing/2014/main" id="{84B92BD8-60BE-3E2B-14F7-2F6E899595FD}"/>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3" name="Freeform 27">
              <a:extLst>
                <a:ext uri="{FF2B5EF4-FFF2-40B4-BE49-F238E27FC236}">
                  <a16:creationId xmlns:a16="http://schemas.microsoft.com/office/drawing/2014/main" id="{9D693F1B-24C0-CC15-BDD8-1B71674E79D2}"/>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4" name="Freeform 28">
              <a:extLst>
                <a:ext uri="{FF2B5EF4-FFF2-40B4-BE49-F238E27FC236}">
                  <a16:creationId xmlns:a16="http://schemas.microsoft.com/office/drawing/2014/main" id="{36CDC1FF-6994-8510-BE8F-C66B2D6798A9}"/>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5" name="Freeform 29">
              <a:extLst>
                <a:ext uri="{FF2B5EF4-FFF2-40B4-BE49-F238E27FC236}">
                  <a16:creationId xmlns:a16="http://schemas.microsoft.com/office/drawing/2014/main" id="{2A8484F5-AA0B-CABE-454C-D925EA9757FE}"/>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6666" name="Freeform 30">
              <a:extLst>
                <a:ext uri="{FF2B5EF4-FFF2-40B4-BE49-F238E27FC236}">
                  <a16:creationId xmlns:a16="http://schemas.microsoft.com/office/drawing/2014/main" id="{284AF010-89E9-1684-E8E5-334BC6D7FEEA}"/>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8704" name="AutoShape 32">
            <a:extLst>
              <a:ext uri="{FF2B5EF4-FFF2-40B4-BE49-F238E27FC236}">
                <a16:creationId xmlns:a16="http://schemas.microsoft.com/office/drawing/2014/main" id="{E5D40B4F-5575-9203-5556-75EFC4C45A6D}"/>
              </a:ext>
            </a:extLst>
          </p:cNvPr>
          <p:cNvSpPr>
            <a:spLocks noChangeArrowheads="1"/>
          </p:cNvSpPr>
          <p:nvPr/>
        </p:nvSpPr>
        <p:spPr bwMode="auto">
          <a:xfrm>
            <a:off x="611188" y="333375"/>
            <a:ext cx="2520950" cy="1582738"/>
          </a:xfrm>
          <a:prstGeom prst="wedgeEllipseCallout">
            <a:avLst>
              <a:gd name="adj1" fmla="val 14481"/>
              <a:gd name="adj2" fmla="val 16885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600" b="1" i="1"/>
          </a:p>
          <a:p>
            <a:pPr algn="ctr" eaLnBrk="1" hangingPunct="1">
              <a:spcBef>
                <a:spcPct val="0"/>
              </a:spcBef>
              <a:buFontTx/>
              <a:buNone/>
            </a:pPr>
            <a:r>
              <a:rPr lang="it-IT" altLang="it-IT" sz="1600" b="1" i="1"/>
              <a:t>Ma…!</a:t>
            </a:r>
          </a:p>
        </p:txBody>
      </p:sp>
      <p:sp>
        <p:nvSpPr>
          <p:cNvPr id="28705" name="AutoShape 33">
            <a:extLst>
              <a:ext uri="{FF2B5EF4-FFF2-40B4-BE49-F238E27FC236}">
                <a16:creationId xmlns:a16="http://schemas.microsoft.com/office/drawing/2014/main" id="{8A523E89-0E30-FEB5-BB26-CA4CF9EAF84D}"/>
              </a:ext>
            </a:extLst>
          </p:cNvPr>
          <p:cNvSpPr>
            <a:spLocks noChangeArrowheads="1"/>
          </p:cNvSpPr>
          <p:nvPr/>
        </p:nvSpPr>
        <p:spPr bwMode="auto">
          <a:xfrm>
            <a:off x="5580063" y="260350"/>
            <a:ext cx="3024187" cy="1728788"/>
          </a:xfrm>
          <a:prstGeom prst="wedgeEllipseCallout">
            <a:avLst>
              <a:gd name="adj1" fmla="val -64435"/>
              <a:gd name="adj2" fmla="val 8645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Niente ma!</a:t>
            </a:r>
          </a:p>
          <a:p>
            <a:pPr algn="ctr" eaLnBrk="1" hangingPunct="1">
              <a:spcBef>
                <a:spcPct val="0"/>
              </a:spcBef>
              <a:buFontTx/>
              <a:buNone/>
            </a:pPr>
            <a:r>
              <a:rPr lang="it-IT" altLang="it-IT" sz="1600" b="1" i="1"/>
              <a:t>Andate in camera vostra</a:t>
            </a:r>
          </a:p>
        </p:txBody>
      </p:sp>
      <p:grpSp>
        <p:nvGrpSpPr>
          <p:cNvPr id="26630" name="Group 44">
            <a:extLst>
              <a:ext uri="{FF2B5EF4-FFF2-40B4-BE49-F238E27FC236}">
                <a16:creationId xmlns:a16="http://schemas.microsoft.com/office/drawing/2014/main" id="{8C07DCBE-DF49-BE63-7AEB-39C7F0AD654F}"/>
              </a:ext>
            </a:extLst>
          </p:cNvPr>
          <p:cNvGrpSpPr>
            <a:grpSpLocks/>
          </p:cNvGrpSpPr>
          <p:nvPr/>
        </p:nvGrpSpPr>
        <p:grpSpPr bwMode="auto">
          <a:xfrm>
            <a:off x="2411413" y="3429000"/>
            <a:ext cx="865187" cy="2492375"/>
            <a:chOff x="1474" y="2178"/>
            <a:chExt cx="545" cy="1570"/>
          </a:xfrm>
        </p:grpSpPr>
        <p:sp>
          <p:nvSpPr>
            <p:cNvPr id="26641" name="AutoShape 45">
              <a:extLst>
                <a:ext uri="{FF2B5EF4-FFF2-40B4-BE49-F238E27FC236}">
                  <a16:creationId xmlns:a16="http://schemas.microsoft.com/office/drawing/2014/main" id="{A4F3AAA9-3BB0-EA9F-8924-110BC8DFA8CA}"/>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2" name="AutoShape 46">
              <a:extLst>
                <a:ext uri="{FF2B5EF4-FFF2-40B4-BE49-F238E27FC236}">
                  <a16:creationId xmlns:a16="http://schemas.microsoft.com/office/drawing/2014/main" id="{6FF4AE19-8561-A78A-DD13-13CD266677C3}"/>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3" name="Rectangle 47">
              <a:extLst>
                <a:ext uri="{FF2B5EF4-FFF2-40B4-BE49-F238E27FC236}">
                  <a16:creationId xmlns:a16="http://schemas.microsoft.com/office/drawing/2014/main" id="{69A44D7F-D98D-6348-C99F-D27F7FBC9420}"/>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4" name="Rectangle 48">
              <a:extLst>
                <a:ext uri="{FF2B5EF4-FFF2-40B4-BE49-F238E27FC236}">
                  <a16:creationId xmlns:a16="http://schemas.microsoft.com/office/drawing/2014/main" id="{E4F36559-8E67-A014-08AD-64A889F3E1C1}"/>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5" name="AutoShape 49">
              <a:extLst>
                <a:ext uri="{FF2B5EF4-FFF2-40B4-BE49-F238E27FC236}">
                  <a16:creationId xmlns:a16="http://schemas.microsoft.com/office/drawing/2014/main" id="{2272A302-9B9E-B926-DEE8-AB171FE206B7}"/>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6" name="AutoShape 50">
              <a:extLst>
                <a:ext uri="{FF2B5EF4-FFF2-40B4-BE49-F238E27FC236}">
                  <a16:creationId xmlns:a16="http://schemas.microsoft.com/office/drawing/2014/main" id="{A317E936-F2A7-90C0-ED3E-8DB56D239069}"/>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7" name="AutoShape 51">
              <a:extLst>
                <a:ext uri="{FF2B5EF4-FFF2-40B4-BE49-F238E27FC236}">
                  <a16:creationId xmlns:a16="http://schemas.microsoft.com/office/drawing/2014/main" id="{468836EA-C97A-85C0-BAFF-EA4921F40BA3}"/>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6648" name="Oval 52">
              <a:extLst>
                <a:ext uri="{FF2B5EF4-FFF2-40B4-BE49-F238E27FC236}">
                  <a16:creationId xmlns:a16="http://schemas.microsoft.com/office/drawing/2014/main" id="{F44B01BA-FE22-6F65-BFB2-22D9E1D57EF7}"/>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9" name="Oval 53">
              <a:extLst>
                <a:ext uri="{FF2B5EF4-FFF2-40B4-BE49-F238E27FC236}">
                  <a16:creationId xmlns:a16="http://schemas.microsoft.com/office/drawing/2014/main" id="{DDB59339-E40B-E44B-4BA2-B8EC502673F0}"/>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26631" name="Group 74">
            <a:extLst>
              <a:ext uri="{FF2B5EF4-FFF2-40B4-BE49-F238E27FC236}">
                <a16:creationId xmlns:a16="http://schemas.microsoft.com/office/drawing/2014/main" id="{2B4D877F-4825-7D69-8D24-99F7175D5F52}"/>
              </a:ext>
            </a:extLst>
          </p:cNvPr>
          <p:cNvGrpSpPr>
            <a:grpSpLocks/>
          </p:cNvGrpSpPr>
          <p:nvPr/>
        </p:nvGrpSpPr>
        <p:grpSpPr bwMode="auto">
          <a:xfrm>
            <a:off x="3922713" y="1557338"/>
            <a:ext cx="1296987" cy="4389437"/>
            <a:chOff x="2471" y="981"/>
            <a:chExt cx="817" cy="2765"/>
          </a:xfrm>
        </p:grpSpPr>
        <p:sp>
          <p:nvSpPr>
            <p:cNvPr id="26632" name="AutoShape 65">
              <a:extLst>
                <a:ext uri="{FF2B5EF4-FFF2-40B4-BE49-F238E27FC236}">
                  <a16:creationId xmlns:a16="http://schemas.microsoft.com/office/drawing/2014/main" id="{B452097D-5984-512E-7EE0-93932F3273DD}"/>
                </a:ext>
              </a:extLst>
            </p:cNvPr>
            <p:cNvSpPr>
              <a:spLocks noChangeArrowheads="1"/>
            </p:cNvSpPr>
            <p:nvPr/>
          </p:nvSpPr>
          <p:spPr bwMode="auto">
            <a:xfrm rot="3454893">
              <a:off x="3063" y="2224"/>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3" name="AutoShape 66">
              <a:extLst>
                <a:ext uri="{FF2B5EF4-FFF2-40B4-BE49-F238E27FC236}">
                  <a16:creationId xmlns:a16="http://schemas.microsoft.com/office/drawing/2014/main" id="{1DB87D36-DC9F-0326-3891-963D2D746E5F}"/>
                </a:ext>
              </a:extLst>
            </p:cNvPr>
            <p:cNvSpPr>
              <a:spLocks noChangeArrowheads="1"/>
            </p:cNvSpPr>
            <p:nvPr/>
          </p:nvSpPr>
          <p:spPr bwMode="auto">
            <a:xfrm rot="6415854">
              <a:off x="2535" y="2212"/>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4" name="Rectangle 67">
              <a:extLst>
                <a:ext uri="{FF2B5EF4-FFF2-40B4-BE49-F238E27FC236}">
                  <a16:creationId xmlns:a16="http://schemas.microsoft.com/office/drawing/2014/main" id="{DC04894C-6BE9-834B-46A4-997EF3DBBFF1}"/>
                </a:ext>
              </a:extLst>
            </p:cNvPr>
            <p:cNvSpPr>
              <a:spLocks noChangeArrowheads="1"/>
            </p:cNvSpPr>
            <p:nvPr/>
          </p:nvSpPr>
          <p:spPr bwMode="auto">
            <a:xfrm>
              <a:off x="2694" y="318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5" name="Rectangle 68">
              <a:extLst>
                <a:ext uri="{FF2B5EF4-FFF2-40B4-BE49-F238E27FC236}">
                  <a16:creationId xmlns:a16="http://schemas.microsoft.com/office/drawing/2014/main" id="{F6E6A272-FF71-FC59-1569-9E2398682B4C}"/>
                </a:ext>
              </a:extLst>
            </p:cNvPr>
            <p:cNvSpPr>
              <a:spLocks noChangeArrowheads="1"/>
            </p:cNvSpPr>
            <p:nvPr/>
          </p:nvSpPr>
          <p:spPr bwMode="auto">
            <a:xfrm>
              <a:off x="2964" y="318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6" name="AutoShape 69">
              <a:extLst>
                <a:ext uri="{FF2B5EF4-FFF2-40B4-BE49-F238E27FC236}">
                  <a16:creationId xmlns:a16="http://schemas.microsoft.com/office/drawing/2014/main" id="{93B94C27-68FA-4CCD-DB6D-952AF94D7A77}"/>
                </a:ext>
              </a:extLst>
            </p:cNvPr>
            <p:cNvSpPr>
              <a:spLocks noChangeArrowheads="1"/>
            </p:cNvSpPr>
            <p:nvPr/>
          </p:nvSpPr>
          <p:spPr bwMode="auto">
            <a:xfrm>
              <a:off x="2497" y="1584"/>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7" name="AutoShape 70">
              <a:extLst>
                <a:ext uri="{FF2B5EF4-FFF2-40B4-BE49-F238E27FC236}">
                  <a16:creationId xmlns:a16="http://schemas.microsoft.com/office/drawing/2014/main" id="{6F94A74E-6DD7-FED8-63F2-9197F7C40F80}"/>
                </a:ext>
              </a:extLst>
            </p:cNvPr>
            <p:cNvSpPr>
              <a:spLocks noChangeArrowheads="1"/>
            </p:cNvSpPr>
            <p:nvPr/>
          </p:nvSpPr>
          <p:spPr bwMode="auto">
            <a:xfrm>
              <a:off x="2669" y="1239"/>
              <a:ext cx="393" cy="602"/>
            </a:xfrm>
            <a:prstGeom prst="smileyFace">
              <a:avLst>
                <a:gd name="adj" fmla="val -3699"/>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8" name="Oval 71">
              <a:extLst>
                <a:ext uri="{FF2B5EF4-FFF2-40B4-BE49-F238E27FC236}">
                  <a16:creationId xmlns:a16="http://schemas.microsoft.com/office/drawing/2014/main" id="{AC324300-FA7F-12DC-F43F-A634AFB5133F}"/>
                </a:ext>
              </a:extLst>
            </p:cNvPr>
            <p:cNvSpPr>
              <a:spLocks noChangeArrowheads="1"/>
            </p:cNvSpPr>
            <p:nvPr/>
          </p:nvSpPr>
          <p:spPr bwMode="auto">
            <a:xfrm>
              <a:off x="2905" y="140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39" name="Oval 72">
              <a:extLst>
                <a:ext uri="{FF2B5EF4-FFF2-40B4-BE49-F238E27FC236}">
                  <a16:creationId xmlns:a16="http://schemas.microsoft.com/office/drawing/2014/main" id="{ABC0695A-2DB1-6650-8454-59672721C685}"/>
                </a:ext>
              </a:extLst>
            </p:cNvPr>
            <p:cNvSpPr>
              <a:spLocks noChangeArrowheads="1"/>
            </p:cNvSpPr>
            <p:nvPr/>
          </p:nvSpPr>
          <p:spPr bwMode="auto">
            <a:xfrm>
              <a:off x="2782" y="1414"/>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6640" name="AutoShape 73">
              <a:extLst>
                <a:ext uri="{FF2B5EF4-FFF2-40B4-BE49-F238E27FC236}">
                  <a16:creationId xmlns:a16="http://schemas.microsoft.com/office/drawing/2014/main" id="{6B534DDB-FDA0-4B7A-9D8F-4B959C500D8A}"/>
                </a:ext>
              </a:extLst>
            </p:cNvPr>
            <p:cNvSpPr>
              <a:spLocks noChangeArrowheads="1"/>
            </p:cNvSpPr>
            <p:nvPr/>
          </p:nvSpPr>
          <p:spPr bwMode="auto">
            <a:xfrm>
              <a:off x="2627" y="981"/>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8704"/>
                                        </p:tgtEl>
                                        <p:attrNameLst>
                                          <p:attrName>style.visibility</p:attrName>
                                        </p:attrNameLst>
                                      </p:cBhvr>
                                      <p:to>
                                        <p:strVal val="visible"/>
                                      </p:to>
                                    </p:set>
                                    <p:animEffect transition="in" filter="strips(downRight)">
                                      <p:cBhvr>
                                        <p:cTn id="7" dur="3000"/>
                                        <p:tgtEl>
                                          <p:spTgt spid="287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8705"/>
                                        </p:tgtEl>
                                        <p:attrNameLst>
                                          <p:attrName>style.visibility</p:attrName>
                                        </p:attrNameLst>
                                      </p:cBhvr>
                                      <p:to>
                                        <p:strVal val="visible"/>
                                      </p:to>
                                    </p:set>
                                    <p:animEffect transition="in" filter="strips(downRight)">
                                      <p:cBhvr>
                                        <p:cTn id="12" dur="3000"/>
                                        <p:tgtEl>
                                          <p:spTgt spid="28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04" grpId="0" animBg="1"/>
      <p:bldP spid="2870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7650" name="Rectangle 4">
            <a:extLst>
              <a:ext uri="{FF2B5EF4-FFF2-40B4-BE49-F238E27FC236}">
                <a16:creationId xmlns:a16="http://schemas.microsoft.com/office/drawing/2014/main" id="{07FA16A5-971A-21B9-DACA-873A1B3A18A0}"/>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7651" name="WordArt 5">
            <a:extLst>
              <a:ext uri="{FF2B5EF4-FFF2-40B4-BE49-F238E27FC236}">
                <a16:creationId xmlns:a16="http://schemas.microsoft.com/office/drawing/2014/main" id="{CF332CA2-21FB-C6A4-E69B-9D03C6AF067C}"/>
              </a:ext>
            </a:extLst>
          </p:cNvPr>
          <p:cNvSpPr>
            <a:spLocks noChangeArrowheads="1" noChangeShapeType="1" noTextEdit="1"/>
          </p:cNvSpPr>
          <p:nvPr/>
        </p:nvSpPr>
        <p:spPr bwMode="auto">
          <a:xfrm>
            <a:off x="769938" y="1052513"/>
            <a:ext cx="7604125" cy="4968875"/>
          </a:xfrm>
          <a:prstGeom prst="rect">
            <a:avLst/>
          </a:prstGeom>
        </p:spPr>
        <p:txBody>
          <a:bodyPr wrap="none" fromWordArt="1">
            <a:prstTxWarp prst="textPlain">
              <a:avLst>
                <a:gd name="adj" fmla="val 50000"/>
              </a:avLst>
            </a:prstTxWarp>
          </a:bodyPr>
          <a:lstStyle/>
          <a:p>
            <a:pPr algn="ctr"/>
            <a:r>
              <a:rPr lang="it-IT"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I bambini vanno nella loro stanzetta...</a:t>
            </a:r>
          </a:p>
          <a:p>
            <a:pPr algn="ctr"/>
            <a:r>
              <a:rPr lang="it-IT"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prendono "i diritti della bambina e del bambino"</a:t>
            </a:r>
          </a:p>
          <a:p>
            <a:pPr algn="ctr"/>
            <a:r>
              <a:rPr lang="it-IT"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e tornano dalla mamma...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CA1D977-33AE-0A73-5F41-1D8C9FCD677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8675" name="Group 13">
            <a:extLst>
              <a:ext uri="{FF2B5EF4-FFF2-40B4-BE49-F238E27FC236}">
                <a16:creationId xmlns:a16="http://schemas.microsoft.com/office/drawing/2014/main" id="{E5059212-9788-D50C-DB68-E6441A99740E}"/>
              </a:ext>
            </a:extLst>
          </p:cNvPr>
          <p:cNvGrpSpPr>
            <a:grpSpLocks/>
          </p:cNvGrpSpPr>
          <p:nvPr/>
        </p:nvGrpSpPr>
        <p:grpSpPr bwMode="auto">
          <a:xfrm>
            <a:off x="1042988" y="3429000"/>
            <a:ext cx="1227137" cy="2520950"/>
            <a:chOff x="3424" y="845"/>
            <a:chExt cx="1180" cy="2358"/>
          </a:xfrm>
        </p:grpSpPr>
        <p:sp>
          <p:nvSpPr>
            <p:cNvPr id="28698" name="AutoShape 14">
              <a:extLst>
                <a:ext uri="{FF2B5EF4-FFF2-40B4-BE49-F238E27FC236}">
                  <a16:creationId xmlns:a16="http://schemas.microsoft.com/office/drawing/2014/main" id="{8FA945ED-6838-8BFF-7455-4B43161557E9}"/>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9" name="AutoShape 15">
              <a:extLst>
                <a:ext uri="{FF2B5EF4-FFF2-40B4-BE49-F238E27FC236}">
                  <a16:creationId xmlns:a16="http://schemas.microsoft.com/office/drawing/2014/main" id="{E907A558-AA39-97A8-DB77-A91D4826B592}"/>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0" name="Rectangle 16">
              <a:extLst>
                <a:ext uri="{FF2B5EF4-FFF2-40B4-BE49-F238E27FC236}">
                  <a16:creationId xmlns:a16="http://schemas.microsoft.com/office/drawing/2014/main" id="{46DEFA90-CD18-41D8-5B9D-0A1E31A4088A}"/>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1" name="Rectangle 17">
              <a:extLst>
                <a:ext uri="{FF2B5EF4-FFF2-40B4-BE49-F238E27FC236}">
                  <a16:creationId xmlns:a16="http://schemas.microsoft.com/office/drawing/2014/main" id="{DF7A726A-E4E2-EAA8-6BB0-C57613B380F9}"/>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2" name="AutoShape 18">
              <a:extLst>
                <a:ext uri="{FF2B5EF4-FFF2-40B4-BE49-F238E27FC236}">
                  <a16:creationId xmlns:a16="http://schemas.microsoft.com/office/drawing/2014/main" id="{2A2A26F3-7A6A-BEB2-6A03-178C863ACE2F}"/>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3" name="Oval 19">
              <a:extLst>
                <a:ext uri="{FF2B5EF4-FFF2-40B4-BE49-F238E27FC236}">
                  <a16:creationId xmlns:a16="http://schemas.microsoft.com/office/drawing/2014/main" id="{F073FAB2-0CDF-5597-0514-9EE7057B7676}"/>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4" name="Oval 20">
              <a:extLst>
                <a:ext uri="{FF2B5EF4-FFF2-40B4-BE49-F238E27FC236}">
                  <a16:creationId xmlns:a16="http://schemas.microsoft.com/office/drawing/2014/main" id="{A1A0E639-9E6D-AE4A-ECED-BF478734EE4C}"/>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5" name="Rectangle 21">
              <a:extLst>
                <a:ext uri="{FF2B5EF4-FFF2-40B4-BE49-F238E27FC236}">
                  <a16:creationId xmlns:a16="http://schemas.microsoft.com/office/drawing/2014/main" id="{534A39BF-4DA3-029F-6A3B-AE3D516B4C7E}"/>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6" name="Rectangle 22">
              <a:extLst>
                <a:ext uri="{FF2B5EF4-FFF2-40B4-BE49-F238E27FC236}">
                  <a16:creationId xmlns:a16="http://schemas.microsoft.com/office/drawing/2014/main" id="{D883A705-C90E-B659-AE46-528B69787F75}"/>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707" name="Freeform 23">
              <a:extLst>
                <a:ext uri="{FF2B5EF4-FFF2-40B4-BE49-F238E27FC236}">
                  <a16:creationId xmlns:a16="http://schemas.microsoft.com/office/drawing/2014/main" id="{E8B23BC5-8D3E-69C7-5763-59C0650AFEFE}"/>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08" name="Freeform 24">
              <a:extLst>
                <a:ext uri="{FF2B5EF4-FFF2-40B4-BE49-F238E27FC236}">
                  <a16:creationId xmlns:a16="http://schemas.microsoft.com/office/drawing/2014/main" id="{4E45049B-CD19-8D66-D8C2-BDF3B9EA551F}"/>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09" name="Freeform 25">
              <a:extLst>
                <a:ext uri="{FF2B5EF4-FFF2-40B4-BE49-F238E27FC236}">
                  <a16:creationId xmlns:a16="http://schemas.microsoft.com/office/drawing/2014/main" id="{EE2C458D-F8BB-21B9-6DC5-E8ED1225C75E}"/>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10" name="Freeform 26">
              <a:extLst>
                <a:ext uri="{FF2B5EF4-FFF2-40B4-BE49-F238E27FC236}">
                  <a16:creationId xmlns:a16="http://schemas.microsoft.com/office/drawing/2014/main" id="{C961B036-EAB7-5650-F27E-71E7D69DF38D}"/>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11" name="Freeform 27">
              <a:extLst>
                <a:ext uri="{FF2B5EF4-FFF2-40B4-BE49-F238E27FC236}">
                  <a16:creationId xmlns:a16="http://schemas.microsoft.com/office/drawing/2014/main" id="{B9EB24FC-38DC-2000-2508-3A0CA0E1A8F3}"/>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12" name="Freeform 28">
              <a:extLst>
                <a:ext uri="{FF2B5EF4-FFF2-40B4-BE49-F238E27FC236}">
                  <a16:creationId xmlns:a16="http://schemas.microsoft.com/office/drawing/2014/main" id="{E8794E6E-9469-C77B-8B57-5216733E3B62}"/>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13" name="Freeform 29">
              <a:extLst>
                <a:ext uri="{FF2B5EF4-FFF2-40B4-BE49-F238E27FC236}">
                  <a16:creationId xmlns:a16="http://schemas.microsoft.com/office/drawing/2014/main" id="{CC72E3ED-2375-233F-D3C4-A46C1BA6F37E}"/>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714" name="Freeform 30">
              <a:extLst>
                <a:ext uri="{FF2B5EF4-FFF2-40B4-BE49-F238E27FC236}">
                  <a16:creationId xmlns:a16="http://schemas.microsoft.com/office/drawing/2014/main" id="{CF27161C-D60F-00D2-5F5A-9B5432BD480C}"/>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9728" name="AutoShape 32">
            <a:extLst>
              <a:ext uri="{FF2B5EF4-FFF2-40B4-BE49-F238E27FC236}">
                <a16:creationId xmlns:a16="http://schemas.microsoft.com/office/drawing/2014/main" id="{56DBC86D-5647-42F7-CED1-BFA5EBA91485}"/>
              </a:ext>
            </a:extLst>
          </p:cNvPr>
          <p:cNvSpPr>
            <a:spLocks noChangeArrowheads="1"/>
          </p:cNvSpPr>
          <p:nvPr/>
        </p:nvSpPr>
        <p:spPr bwMode="auto">
          <a:xfrm>
            <a:off x="611188" y="260350"/>
            <a:ext cx="2665412" cy="2016125"/>
          </a:xfrm>
          <a:prstGeom prst="wedgeEllipseCallout">
            <a:avLst>
              <a:gd name="adj1" fmla="val 10991"/>
              <a:gd name="adj2" fmla="val 12181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Mamma… ti possiamo leggere una cosa che abbiamo imparato a scuola?</a:t>
            </a:r>
          </a:p>
        </p:txBody>
      </p:sp>
      <p:grpSp>
        <p:nvGrpSpPr>
          <p:cNvPr id="28677" name="Group 44">
            <a:extLst>
              <a:ext uri="{FF2B5EF4-FFF2-40B4-BE49-F238E27FC236}">
                <a16:creationId xmlns:a16="http://schemas.microsoft.com/office/drawing/2014/main" id="{90810931-7C7C-B5E9-0157-C313364E9416}"/>
              </a:ext>
            </a:extLst>
          </p:cNvPr>
          <p:cNvGrpSpPr>
            <a:grpSpLocks/>
          </p:cNvGrpSpPr>
          <p:nvPr/>
        </p:nvGrpSpPr>
        <p:grpSpPr bwMode="auto">
          <a:xfrm>
            <a:off x="2411413" y="3429000"/>
            <a:ext cx="865187" cy="2492375"/>
            <a:chOff x="1474" y="2178"/>
            <a:chExt cx="545" cy="1570"/>
          </a:xfrm>
        </p:grpSpPr>
        <p:sp>
          <p:nvSpPr>
            <p:cNvPr id="28689" name="AutoShape 45">
              <a:extLst>
                <a:ext uri="{FF2B5EF4-FFF2-40B4-BE49-F238E27FC236}">
                  <a16:creationId xmlns:a16="http://schemas.microsoft.com/office/drawing/2014/main" id="{B2F5EEB1-327C-5F34-1B8D-A5D1EEEC974F}"/>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0" name="AutoShape 46">
              <a:extLst>
                <a:ext uri="{FF2B5EF4-FFF2-40B4-BE49-F238E27FC236}">
                  <a16:creationId xmlns:a16="http://schemas.microsoft.com/office/drawing/2014/main" id="{5A73A903-5688-1B1C-10D7-C094D0C3FB4C}"/>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1" name="Rectangle 47">
              <a:extLst>
                <a:ext uri="{FF2B5EF4-FFF2-40B4-BE49-F238E27FC236}">
                  <a16:creationId xmlns:a16="http://schemas.microsoft.com/office/drawing/2014/main" id="{BB313077-44A1-150E-BBCB-13474A00B3B4}"/>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2" name="Rectangle 48">
              <a:extLst>
                <a:ext uri="{FF2B5EF4-FFF2-40B4-BE49-F238E27FC236}">
                  <a16:creationId xmlns:a16="http://schemas.microsoft.com/office/drawing/2014/main" id="{84D6F5DC-718C-C695-DCB1-6190AC765E40}"/>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3" name="AutoShape 49">
              <a:extLst>
                <a:ext uri="{FF2B5EF4-FFF2-40B4-BE49-F238E27FC236}">
                  <a16:creationId xmlns:a16="http://schemas.microsoft.com/office/drawing/2014/main" id="{29E559D7-FD7F-6F85-D97A-6EE27935A30B}"/>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4" name="AutoShape 50">
              <a:extLst>
                <a:ext uri="{FF2B5EF4-FFF2-40B4-BE49-F238E27FC236}">
                  <a16:creationId xmlns:a16="http://schemas.microsoft.com/office/drawing/2014/main" id="{7D06790F-32FD-3E47-5A3C-3382E3FF5EC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5" name="AutoShape 51">
              <a:extLst>
                <a:ext uri="{FF2B5EF4-FFF2-40B4-BE49-F238E27FC236}">
                  <a16:creationId xmlns:a16="http://schemas.microsoft.com/office/drawing/2014/main" id="{3F44A9D4-32CE-A672-7B15-C23A6A49FEE4}"/>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8696" name="Oval 52">
              <a:extLst>
                <a:ext uri="{FF2B5EF4-FFF2-40B4-BE49-F238E27FC236}">
                  <a16:creationId xmlns:a16="http://schemas.microsoft.com/office/drawing/2014/main" id="{29DF32F7-7ECC-FE94-E819-8C8407D970D3}"/>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97" name="Oval 53">
              <a:extLst>
                <a:ext uri="{FF2B5EF4-FFF2-40B4-BE49-F238E27FC236}">
                  <a16:creationId xmlns:a16="http://schemas.microsoft.com/office/drawing/2014/main" id="{331083E1-5044-94E6-A92E-36E9F3C311A3}"/>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29729" name="AutoShape 33">
            <a:extLst>
              <a:ext uri="{FF2B5EF4-FFF2-40B4-BE49-F238E27FC236}">
                <a16:creationId xmlns:a16="http://schemas.microsoft.com/office/drawing/2014/main" id="{554FFA69-1B6D-E0CD-A635-1CAEF481865B}"/>
              </a:ext>
            </a:extLst>
          </p:cNvPr>
          <p:cNvSpPr>
            <a:spLocks noChangeArrowheads="1"/>
          </p:cNvSpPr>
          <p:nvPr/>
        </p:nvSpPr>
        <p:spPr bwMode="auto">
          <a:xfrm>
            <a:off x="5435600" y="476250"/>
            <a:ext cx="3384550" cy="2303463"/>
          </a:xfrm>
          <a:prstGeom prst="wedgeEllipseCallout">
            <a:avLst>
              <a:gd name="adj1" fmla="val -62898"/>
              <a:gd name="adj2" fmla="val 5241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Veramente non ho tanto tempo! Se non è molto lunga! Però fate in fretta!</a:t>
            </a:r>
          </a:p>
          <a:p>
            <a:pPr algn="ctr" eaLnBrk="1" hangingPunct="1">
              <a:spcBef>
                <a:spcPct val="0"/>
              </a:spcBef>
              <a:buFontTx/>
              <a:buNone/>
            </a:pPr>
            <a:endParaRPr lang="it-IT" altLang="it-IT" sz="1600" b="1" i="1"/>
          </a:p>
          <a:p>
            <a:pPr algn="ctr" eaLnBrk="1" hangingPunct="1">
              <a:spcBef>
                <a:spcPct val="0"/>
              </a:spcBef>
              <a:buFontTx/>
              <a:buNone/>
            </a:pPr>
            <a:r>
              <a:rPr lang="it-IT" altLang="it-IT" sz="1600" b="1" i="1"/>
              <a:t>Leggi tu Rita…che sei più veloce!</a:t>
            </a:r>
          </a:p>
        </p:txBody>
      </p:sp>
      <p:grpSp>
        <p:nvGrpSpPr>
          <p:cNvPr id="28679" name="Group 74">
            <a:extLst>
              <a:ext uri="{FF2B5EF4-FFF2-40B4-BE49-F238E27FC236}">
                <a16:creationId xmlns:a16="http://schemas.microsoft.com/office/drawing/2014/main" id="{B1A9F8B5-56E1-F364-442F-045952937581}"/>
              </a:ext>
            </a:extLst>
          </p:cNvPr>
          <p:cNvGrpSpPr>
            <a:grpSpLocks/>
          </p:cNvGrpSpPr>
          <p:nvPr/>
        </p:nvGrpSpPr>
        <p:grpSpPr bwMode="auto">
          <a:xfrm>
            <a:off x="3708400" y="1916113"/>
            <a:ext cx="1296988" cy="4389437"/>
            <a:chOff x="2336" y="1207"/>
            <a:chExt cx="817" cy="2765"/>
          </a:xfrm>
        </p:grpSpPr>
        <p:sp>
          <p:nvSpPr>
            <p:cNvPr id="28680" name="AutoShape 65">
              <a:extLst>
                <a:ext uri="{FF2B5EF4-FFF2-40B4-BE49-F238E27FC236}">
                  <a16:creationId xmlns:a16="http://schemas.microsoft.com/office/drawing/2014/main" id="{9748DF1F-7802-1384-4E48-9ACB7A5A50B3}"/>
                </a:ext>
              </a:extLst>
            </p:cNvPr>
            <p:cNvSpPr>
              <a:spLocks noChangeArrowheads="1"/>
            </p:cNvSpPr>
            <p:nvPr/>
          </p:nvSpPr>
          <p:spPr bwMode="auto">
            <a:xfrm rot="3454893">
              <a:off x="2928" y="2450"/>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1" name="AutoShape 66">
              <a:extLst>
                <a:ext uri="{FF2B5EF4-FFF2-40B4-BE49-F238E27FC236}">
                  <a16:creationId xmlns:a16="http://schemas.microsoft.com/office/drawing/2014/main" id="{865EFC22-B9CA-D72A-03D8-8226472086D9}"/>
                </a:ext>
              </a:extLst>
            </p:cNvPr>
            <p:cNvSpPr>
              <a:spLocks noChangeArrowheads="1"/>
            </p:cNvSpPr>
            <p:nvPr/>
          </p:nvSpPr>
          <p:spPr bwMode="auto">
            <a:xfrm rot="6415854">
              <a:off x="2400" y="2438"/>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2" name="Rectangle 67">
              <a:extLst>
                <a:ext uri="{FF2B5EF4-FFF2-40B4-BE49-F238E27FC236}">
                  <a16:creationId xmlns:a16="http://schemas.microsoft.com/office/drawing/2014/main" id="{A3D4E282-E2E6-7A12-2405-4D6822974309}"/>
                </a:ext>
              </a:extLst>
            </p:cNvPr>
            <p:cNvSpPr>
              <a:spLocks noChangeArrowheads="1"/>
            </p:cNvSpPr>
            <p:nvPr/>
          </p:nvSpPr>
          <p:spPr bwMode="auto">
            <a:xfrm>
              <a:off x="2559" y="3411"/>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3" name="Rectangle 68">
              <a:extLst>
                <a:ext uri="{FF2B5EF4-FFF2-40B4-BE49-F238E27FC236}">
                  <a16:creationId xmlns:a16="http://schemas.microsoft.com/office/drawing/2014/main" id="{17766C03-43CC-7BB3-81E8-BB2530C70003}"/>
                </a:ext>
              </a:extLst>
            </p:cNvPr>
            <p:cNvSpPr>
              <a:spLocks noChangeArrowheads="1"/>
            </p:cNvSpPr>
            <p:nvPr/>
          </p:nvSpPr>
          <p:spPr bwMode="auto">
            <a:xfrm>
              <a:off x="2829" y="3411"/>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4" name="AutoShape 69">
              <a:extLst>
                <a:ext uri="{FF2B5EF4-FFF2-40B4-BE49-F238E27FC236}">
                  <a16:creationId xmlns:a16="http://schemas.microsoft.com/office/drawing/2014/main" id="{AADD3572-B7B4-27DE-0B7E-AB8ACBA84A9A}"/>
                </a:ext>
              </a:extLst>
            </p:cNvPr>
            <p:cNvSpPr>
              <a:spLocks noChangeArrowheads="1"/>
            </p:cNvSpPr>
            <p:nvPr/>
          </p:nvSpPr>
          <p:spPr bwMode="auto">
            <a:xfrm>
              <a:off x="2362" y="1810"/>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5" name="AutoShape 70">
              <a:extLst>
                <a:ext uri="{FF2B5EF4-FFF2-40B4-BE49-F238E27FC236}">
                  <a16:creationId xmlns:a16="http://schemas.microsoft.com/office/drawing/2014/main" id="{F526587C-C3D0-0D76-6670-5438812C617D}"/>
                </a:ext>
              </a:extLst>
            </p:cNvPr>
            <p:cNvSpPr>
              <a:spLocks noChangeArrowheads="1"/>
            </p:cNvSpPr>
            <p:nvPr/>
          </p:nvSpPr>
          <p:spPr bwMode="auto">
            <a:xfrm>
              <a:off x="2534" y="1465"/>
              <a:ext cx="393" cy="602"/>
            </a:xfrm>
            <a:prstGeom prst="smileyFace">
              <a:avLst>
                <a:gd name="adj" fmla="val -3699"/>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6" name="Oval 71">
              <a:extLst>
                <a:ext uri="{FF2B5EF4-FFF2-40B4-BE49-F238E27FC236}">
                  <a16:creationId xmlns:a16="http://schemas.microsoft.com/office/drawing/2014/main" id="{CDB3E11A-758F-B4ED-EB1B-32C55019B97C}"/>
                </a:ext>
              </a:extLst>
            </p:cNvPr>
            <p:cNvSpPr>
              <a:spLocks noChangeArrowheads="1"/>
            </p:cNvSpPr>
            <p:nvPr/>
          </p:nvSpPr>
          <p:spPr bwMode="auto">
            <a:xfrm>
              <a:off x="2770" y="1634"/>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7" name="Oval 72">
              <a:extLst>
                <a:ext uri="{FF2B5EF4-FFF2-40B4-BE49-F238E27FC236}">
                  <a16:creationId xmlns:a16="http://schemas.microsoft.com/office/drawing/2014/main" id="{B76C5B61-9DA7-11C6-AF1D-101E2B555631}"/>
                </a:ext>
              </a:extLst>
            </p:cNvPr>
            <p:cNvSpPr>
              <a:spLocks noChangeArrowheads="1"/>
            </p:cNvSpPr>
            <p:nvPr/>
          </p:nvSpPr>
          <p:spPr bwMode="auto">
            <a:xfrm>
              <a:off x="2647" y="164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8688" name="AutoShape 73">
              <a:extLst>
                <a:ext uri="{FF2B5EF4-FFF2-40B4-BE49-F238E27FC236}">
                  <a16:creationId xmlns:a16="http://schemas.microsoft.com/office/drawing/2014/main" id="{F56D5B94-C066-3982-27D5-D079A9DEFD9F}"/>
                </a:ext>
              </a:extLst>
            </p:cNvPr>
            <p:cNvSpPr>
              <a:spLocks noChangeArrowheads="1"/>
            </p:cNvSpPr>
            <p:nvPr/>
          </p:nvSpPr>
          <p:spPr bwMode="auto">
            <a:xfrm>
              <a:off x="2492"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9728"/>
                                        </p:tgtEl>
                                        <p:attrNameLst>
                                          <p:attrName>style.visibility</p:attrName>
                                        </p:attrNameLst>
                                      </p:cBhvr>
                                      <p:to>
                                        <p:strVal val="visible"/>
                                      </p:to>
                                    </p:set>
                                    <p:animEffect transition="in" filter="strips(downRight)">
                                      <p:cBhvr>
                                        <p:cTn id="7" dur="3000"/>
                                        <p:tgtEl>
                                          <p:spTgt spid="297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9729"/>
                                        </p:tgtEl>
                                        <p:attrNameLst>
                                          <p:attrName>style.visibility</p:attrName>
                                        </p:attrNameLst>
                                      </p:cBhvr>
                                      <p:to>
                                        <p:strVal val="visible"/>
                                      </p:to>
                                    </p:set>
                                    <p:animEffect transition="in" filter="strips(downRight)">
                                      <p:cBhvr>
                                        <p:cTn id="12" dur="3000"/>
                                        <p:tgtEl>
                                          <p:spTgt spid="29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8" grpId="0" animBg="1"/>
      <p:bldP spid="2972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30796" name="AutoShape 76">
            <a:extLst>
              <a:ext uri="{FF2B5EF4-FFF2-40B4-BE49-F238E27FC236}">
                <a16:creationId xmlns:a16="http://schemas.microsoft.com/office/drawing/2014/main" id="{2707DB0A-3471-B6E9-97CC-5AA01FCD3405}"/>
              </a:ext>
            </a:extLst>
          </p:cNvPr>
          <p:cNvSpPr>
            <a:spLocks noChangeArrowheads="1"/>
          </p:cNvSpPr>
          <p:nvPr/>
        </p:nvSpPr>
        <p:spPr bwMode="auto">
          <a:xfrm>
            <a:off x="142875" y="1341438"/>
            <a:ext cx="1908175" cy="1657350"/>
          </a:xfrm>
          <a:prstGeom prst="wedgeEllipseCallout">
            <a:avLst>
              <a:gd name="adj1" fmla="val 15227"/>
              <a:gd name="adj2" fmla="val 8879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 oggi… abbiamo compagni che vengono da tutto il mondo!</a:t>
            </a:r>
          </a:p>
        </p:txBody>
      </p:sp>
      <p:sp>
        <p:nvSpPr>
          <p:cNvPr id="29699" name="Rectangle 2">
            <a:extLst>
              <a:ext uri="{FF2B5EF4-FFF2-40B4-BE49-F238E27FC236}">
                <a16:creationId xmlns:a16="http://schemas.microsoft.com/office/drawing/2014/main" id="{A6EBEEE6-594C-FBA7-84C7-5ABE124E1F8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9700" name="Group 13">
            <a:extLst>
              <a:ext uri="{FF2B5EF4-FFF2-40B4-BE49-F238E27FC236}">
                <a16:creationId xmlns:a16="http://schemas.microsoft.com/office/drawing/2014/main" id="{9379346D-CA38-2706-EB1D-4CD1C244DF8F}"/>
              </a:ext>
            </a:extLst>
          </p:cNvPr>
          <p:cNvGrpSpPr>
            <a:grpSpLocks/>
          </p:cNvGrpSpPr>
          <p:nvPr/>
        </p:nvGrpSpPr>
        <p:grpSpPr bwMode="auto">
          <a:xfrm>
            <a:off x="1042988" y="3429000"/>
            <a:ext cx="1227137" cy="2520950"/>
            <a:chOff x="3424" y="845"/>
            <a:chExt cx="1180" cy="2358"/>
          </a:xfrm>
        </p:grpSpPr>
        <p:sp>
          <p:nvSpPr>
            <p:cNvPr id="29723" name="AutoShape 14">
              <a:extLst>
                <a:ext uri="{FF2B5EF4-FFF2-40B4-BE49-F238E27FC236}">
                  <a16:creationId xmlns:a16="http://schemas.microsoft.com/office/drawing/2014/main" id="{394A6576-C80D-6BBD-BF81-89F1FB8E40AE}"/>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4" name="AutoShape 15">
              <a:extLst>
                <a:ext uri="{FF2B5EF4-FFF2-40B4-BE49-F238E27FC236}">
                  <a16:creationId xmlns:a16="http://schemas.microsoft.com/office/drawing/2014/main" id="{8359CFB3-6295-5452-CF67-71C7F994EB6D}"/>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5" name="Rectangle 16">
              <a:extLst>
                <a:ext uri="{FF2B5EF4-FFF2-40B4-BE49-F238E27FC236}">
                  <a16:creationId xmlns:a16="http://schemas.microsoft.com/office/drawing/2014/main" id="{7F86715D-BBCD-9BD8-E3C8-02ABD7014EDB}"/>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6" name="Rectangle 17">
              <a:extLst>
                <a:ext uri="{FF2B5EF4-FFF2-40B4-BE49-F238E27FC236}">
                  <a16:creationId xmlns:a16="http://schemas.microsoft.com/office/drawing/2014/main" id="{C802A76E-6143-4D8D-B3F4-23C9C0D19D0A}"/>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7" name="AutoShape 18">
              <a:extLst>
                <a:ext uri="{FF2B5EF4-FFF2-40B4-BE49-F238E27FC236}">
                  <a16:creationId xmlns:a16="http://schemas.microsoft.com/office/drawing/2014/main" id="{582111B6-8BA6-40F5-C00C-D6897EE34DB2}"/>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8" name="Oval 19">
              <a:extLst>
                <a:ext uri="{FF2B5EF4-FFF2-40B4-BE49-F238E27FC236}">
                  <a16:creationId xmlns:a16="http://schemas.microsoft.com/office/drawing/2014/main" id="{A91F1309-02C3-C7B5-A0DE-19E5BE7BADA8}"/>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9" name="Oval 20">
              <a:extLst>
                <a:ext uri="{FF2B5EF4-FFF2-40B4-BE49-F238E27FC236}">
                  <a16:creationId xmlns:a16="http://schemas.microsoft.com/office/drawing/2014/main" id="{1D274698-6381-68C8-52AD-3371CD342275}"/>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30" name="Rectangle 21">
              <a:extLst>
                <a:ext uri="{FF2B5EF4-FFF2-40B4-BE49-F238E27FC236}">
                  <a16:creationId xmlns:a16="http://schemas.microsoft.com/office/drawing/2014/main" id="{2F246AF4-CF67-9524-7159-F775E68E68B8}"/>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31" name="Rectangle 22">
              <a:extLst>
                <a:ext uri="{FF2B5EF4-FFF2-40B4-BE49-F238E27FC236}">
                  <a16:creationId xmlns:a16="http://schemas.microsoft.com/office/drawing/2014/main" id="{D6B5597A-730E-0D6F-59E1-EBFA4ADCB043}"/>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32" name="Freeform 23">
              <a:extLst>
                <a:ext uri="{FF2B5EF4-FFF2-40B4-BE49-F238E27FC236}">
                  <a16:creationId xmlns:a16="http://schemas.microsoft.com/office/drawing/2014/main" id="{22890B43-1465-188A-70C1-58AB81555FFA}"/>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3" name="Freeform 24">
              <a:extLst>
                <a:ext uri="{FF2B5EF4-FFF2-40B4-BE49-F238E27FC236}">
                  <a16:creationId xmlns:a16="http://schemas.microsoft.com/office/drawing/2014/main" id="{51B8E509-1BF7-A7A0-46D4-33B786C5073F}"/>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4" name="Freeform 25">
              <a:extLst>
                <a:ext uri="{FF2B5EF4-FFF2-40B4-BE49-F238E27FC236}">
                  <a16:creationId xmlns:a16="http://schemas.microsoft.com/office/drawing/2014/main" id="{C36AE1B8-4D07-32DC-6B68-839AAC367E14}"/>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5" name="Freeform 26">
              <a:extLst>
                <a:ext uri="{FF2B5EF4-FFF2-40B4-BE49-F238E27FC236}">
                  <a16:creationId xmlns:a16="http://schemas.microsoft.com/office/drawing/2014/main" id="{F3E3C0CD-EDA2-3ED8-0F1F-798D0609AD63}"/>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6" name="Freeform 27">
              <a:extLst>
                <a:ext uri="{FF2B5EF4-FFF2-40B4-BE49-F238E27FC236}">
                  <a16:creationId xmlns:a16="http://schemas.microsoft.com/office/drawing/2014/main" id="{FAE2CE4D-2A67-7625-D1E8-E73039F48519}"/>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7" name="Freeform 28">
              <a:extLst>
                <a:ext uri="{FF2B5EF4-FFF2-40B4-BE49-F238E27FC236}">
                  <a16:creationId xmlns:a16="http://schemas.microsoft.com/office/drawing/2014/main" id="{2B35D781-03AD-71FD-9AA2-F7D9F640E37C}"/>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8" name="Freeform 29">
              <a:extLst>
                <a:ext uri="{FF2B5EF4-FFF2-40B4-BE49-F238E27FC236}">
                  <a16:creationId xmlns:a16="http://schemas.microsoft.com/office/drawing/2014/main" id="{B2D7C700-6E07-AE6C-0284-70E824E65BFB}"/>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39" name="Freeform 30">
              <a:extLst>
                <a:ext uri="{FF2B5EF4-FFF2-40B4-BE49-F238E27FC236}">
                  <a16:creationId xmlns:a16="http://schemas.microsoft.com/office/drawing/2014/main" id="{230F6AEB-A052-64DA-AB36-326F3E4A874E}"/>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29701" name="Group 44">
            <a:extLst>
              <a:ext uri="{FF2B5EF4-FFF2-40B4-BE49-F238E27FC236}">
                <a16:creationId xmlns:a16="http://schemas.microsoft.com/office/drawing/2014/main" id="{03E78B6D-9458-6108-888D-ACAD779E2D7B}"/>
              </a:ext>
            </a:extLst>
          </p:cNvPr>
          <p:cNvGrpSpPr>
            <a:grpSpLocks/>
          </p:cNvGrpSpPr>
          <p:nvPr/>
        </p:nvGrpSpPr>
        <p:grpSpPr bwMode="auto">
          <a:xfrm>
            <a:off x="2339975" y="3457575"/>
            <a:ext cx="865188" cy="2492375"/>
            <a:chOff x="1474" y="2178"/>
            <a:chExt cx="545" cy="1570"/>
          </a:xfrm>
        </p:grpSpPr>
        <p:sp>
          <p:nvSpPr>
            <p:cNvPr id="29714" name="AutoShape 45">
              <a:extLst>
                <a:ext uri="{FF2B5EF4-FFF2-40B4-BE49-F238E27FC236}">
                  <a16:creationId xmlns:a16="http://schemas.microsoft.com/office/drawing/2014/main" id="{F88DAA68-680D-E626-0AF3-ABFE30E14F6A}"/>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5" name="AutoShape 46">
              <a:extLst>
                <a:ext uri="{FF2B5EF4-FFF2-40B4-BE49-F238E27FC236}">
                  <a16:creationId xmlns:a16="http://schemas.microsoft.com/office/drawing/2014/main" id="{854354A9-BB9F-20F9-A780-BA0DD64A6894}"/>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6" name="Rectangle 47">
              <a:extLst>
                <a:ext uri="{FF2B5EF4-FFF2-40B4-BE49-F238E27FC236}">
                  <a16:creationId xmlns:a16="http://schemas.microsoft.com/office/drawing/2014/main" id="{0F1A70CC-6183-64DF-0343-647479350A64}"/>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7" name="Rectangle 48">
              <a:extLst>
                <a:ext uri="{FF2B5EF4-FFF2-40B4-BE49-F238E27FC236}">
                  <a16:creationId xmlns:a16="http://schemas.microsoft.com/office/drawing/2014/main" id="{116DE1CF-808B-9D29-C255-8FC27AD2DE62}"/>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8" name="AutoShape 49">
              <a:extLst>
                <a:ext uri="{FF2B5EF4-FFF2-40B4-BE49-F238E27FC236}">
                  <a16:creationId xmlns:a16="http://schemas.microsoft.com/office/drawing/2014/main" id="{30D63DFD-84B8-6FF6-FD80-7D5B35E5D5B4}"/>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9" name="AutoShape 50">
              <a:extLst>
                <a:ext uri="{FF2B5EF4-FFF2-40B4-BE49-F238E27FC236}">
                  <a16:creationId xmlns:a16="http://schemas.microsoft.com/office/drawing/2014/main" id="{20B6E2FC-82BD-5F77-BCC3-88DB9BA8DA83}"/>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0" name="AutoShape 51">
              <a:extLst>
                <a:ext uri="{FF2B5EF4-FFF2-40B4-BE49-F238E27FC236}">
                  <a16:creationId xmlns:a16="http://schemas.microsoft.com/office/drawing/2014/main" id="{8A8593E3-BD77-39E0-022E-714AD3E4A9CF}"/>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29721" name="Oval 52">
              <a:extLst>
                <a:ext uri="{FF2B5EF4-FFF2-40B4-BE49-F238E27FC236}">
                  <a16:creationId xmlns:a16="http://schemas.microsoft.com/office/drawing/2014/main" id="{7D198F55-E826-D2E1-B41E-B9B770A99188}"/>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22" name="Oval 53">
              <a:extLst>
                <a:ext uri="{FF2B5EF4-FFF2-40B4-BE49-F238E27FC236}">
                  <a16:creationId xmlns:a16="http://schemas.microsoft.com/office/drawing/2014/main" id="{8128BFB6-736B-7E5B-3925-E9E16CEE9262}"/>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0753" name="AutoShape 33">
            <a:extLst>
              <a:ext uri="{FF2B5EF4-FFF2-40B4-BE49-F238E27FC236}">
                <a16:creationId xmlns:a16="http://schemas.microsoft.com/office/drawing/2014/main" id="{6DB5A308-B845-02ED-7662-2C389C34F7AA}"/>
              </a:ext>
            </a:extLst>
          </p:cNvPr>
          <p:cNvSpPr>
            <a:spLocks noChangeArrowheads="1"/>
          </p:cNvSpPr>
          <p:nvPr/>
        </p:nvSpPr>
        <p:spPr bwMode="auto">
          <a:xfrm>
            <a:off x="5580063" y="188913"/>
            <a:ext cx="3384550" cy="2016125"/>
          </a:xfrm>
          <a:prstGeom prst="wedgeEllipseCallout">
            <a:avLst>
              <a:gd name="adj1" fmla="val -69324"/>
              <a:gd name="adj2" fmla="val 6913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A chi è venuta in mente questa sciocchezza? Certamente alla maestra di Inglese … che non ha figli! Vero?</a:t>
            </a:r>
          </a:p>
        </p:txBody>
      </p:sp>
      <p:sp>
        <p:nvSpPr>
          <p:cNvPr id="30752" name="AutoShape 32">
            <a:extLst>
              <a:ext uri="{FF2B5EF4-FFF2-40B4-BE49-F238E27FC236}">
                <a16:creationId xmlns:a16="http://schemas.microsoft.com/office/drawing/2014/main" id="{11EC6109-4821-7CF1-A63B-B5EE98C7D650}"/>
              </a:ext>
            </a:extLst>
          </p:cNvPr>
          <p:cNvSpPr>
            <a:spLocks noChangeArrowheads="1"/>
          </p:cNvSpPr>
          <p:nvPr/>
        </p:nvSpPr>
        <p:spPr bwMode="auto">
          <a:xfrm>
            <a:off x="250825" y="260350"/>
            <a:ext cx="3889375" cy="1368425"/>
          </a:xfrm>
          <a:prstGeom prst="wedgeEllipseCallout">
            <a:avLst>
              <a:gd name="adj1" fmla="val 10000"/>
              <a:gd name="adj2" fmla="val 18619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a:t>
            </a:r>
            <a:r>
              <a:rPr lang="it-IT" altLang="it-IT" sz="1400" b="1" i="1">
                <a:solidFill>
                  <a:srgbClr val="006600"/>
                </a:solidFill>
              </a:rPr>
              <a:t>I bambini hanno diritto di giocare da soli e in compagnia perché è la cosa più importante che possono fare</a:t>
            </a:r>
            <a:r>
              <a:rPr lang="it-IT" altLang="it-IT" sz="1400" b="1" i="1"/>
              <a:t>”</a:t>
            </a:r>
          </a:p>
        </p:txBody>
      </p:sp>
      <p:grpSp>
        <p:nvGrpSpPr>
          <p:cNvPr id="29704" name="Group 75">
            <a:extLst>
              <a:ext uri="{FF2B5EF4-FFF2-40B4-BE49-F238E27FC236}">
                <a16:creationId xmlns:a16="http://schemas.microsoft.com/office/drawing/2014/main" id="{D34E615E-F799-BD2C-AD41-5AC2CD180370}"/>
              </a:ext>
            </a:extLst>
          </p:cNvPr>
          <p:cNvGrpSpPr>
            <a:grpSpLocks/>
          </p:cNvGrpSpPr>
          <p:nvPr/>
        </p:nvGrpSpPr>
        <p:grpSpPr bwMode="auto">
          <a:xfrm>
            <a:off x="3779838" y="1700213"/>
            <a:ext cx="1296987" cy="4389437"/>
            <a:chOff x="2381" y="1071"/>
            <a:chExt cx="817" cy="2765"/>
          </a:xfrm>
        </p:grpSpPr>
        <p:sp>
          <p:nvSpPr>
            <p:cNvPr id="29705" name="AutoShape 66">
              <a:extLst>
                <a:ext uri="{FF2B5EF4-FFF2-40B4-BE49-F238E27FC236}">
                  <a16:creationId xmlns:a16="http://schemas.microsoft.com/office/drawing/2014/main" id="{6B9670A2-CCBF-F864-3963-CAF35077AE99}"/>
                </a:ext>
              </a:extLst>
            </p:cNvPr>
            <p:cNvSpPr>
              <a:spLocks noChangeArrowheads="1"/>
            </p:cNvSpPr>
            <p:nvPr/>
          </p:nvSpPr>
          <p:spPr bwMode="auto">
            <a:xfrm rot="3454893">
              <a:off x="2973" y="2314"/>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06" name="AutoShape 67">
              <a:extLst>
                <a:ext uri="{FF2B5EF4-FFF2-40B4-BE49-F238E27FC236}">
                  <a16:creationId xmlns:a16="http://schemas.microsoft.com/office/drawing/2014/main" id="{20915CC1-00C4-2D5D-349F-75D029064202}"/>
                </a:ext>
              </a:extLst>
            </p:cNvPr>
            <p:cNvSpPr>
              <a:spLocks noChangeArrowheads="1"/>
            </p:cNvSpPr>
            <p:nvPr/>
          </p:nvSpPr>
          <p:spPr bwMode="auto">
            <a:xfrm rot="6415854">
              <a:off x="2445" y="2302"/>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07" name="Rectangle 68">
              <a:extLst>
                <a:ext uri="{FF2B5EF4-FFF2-40B4-BE49-F238E27FC236}">
                  <a16:creationId xmlns:a16="http://schemas.microsoft.com/office/drawing/2014/main" id="{B770CEF4-71B0-52B8-9F15-EB678EA62EB9}"/>
                </a:ext>
              </a:extLst>
            </p:cNvPr>
            <p:cNvSpPr>
              <a:spLocks noChangeArrowheads="1"/>
            </p:cNvSpPr>
            <p:nvPr/>
          </p:nvSpPr>
          <p:spPr bwMode="auto">
            <a:xfrm>
              <a:off x="2604" y="327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08" name="Rectangle 69">
              <a:extLst>
                <a:ext uri="{FF2B5EF4-FFF2-40B4-BE49-F238E27FC236}">
                  <a16:creationId xmlns:a16="http://schemas.microsoft.com/office/drawing/2014/main" id="{1E7B6D37-B8F7-1369-6E3E-1FAEC8E62001}"/>
                </a:ext>
              </a:extLst>
            </p:cNvPr>
            <p:cNvSpPr>
              <a:spLocks noChangeArrowheads="1"/>
            </p:cNvSpPr>
            <p:nvPr/>
          </p:nvSpPr>
          <p:spPr bwMode="auto">
            <a:xfrm>
              <a:off x="2874" y="3275"/>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09" name="AutoShape 70">
              <a:extLst>
                <a:ext uri="{FF2B5EF4-FFF2-40B4-BE49-F238E27FC236}">
                  <a16:creationId xmlns:a16="http://schemas.microsoft.com/office/drawing/2014/main" id="{6C20226E-A330-D712-1865-908D14C32CAD}"/>
                </a:ext>
              </a:extLst>
            </p:cNvPr>
            <p:cNvSpPr>
              <a:spLocks noChangeArrowheads="1"/>
            </p:cNvSpPr>
            <p:nvPr/>
          </p:nvSpPr>
          <p:spPr bwMode="auto">
            <a:xfrm>
              <a:off x="2407" y="1674"/>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0" name="AutoShape 71">
              <a:extLst>
                <a:ext uri="{FF2B5EF4-FFF2-40B4-BE49-F238E27FC236}">
                  <a16:creationId xmlns:a16="http://schemas.microsoft.com/office/drawing/2014/main" id="{382A9D50-C21B-39FC-F819-41E2563B9DBC}"/>
                </a:ext>
              </a:extLst>
            </p:cNvPr>
            <p:cNvSpPr>
              <a:spLocks noChangeArrowheads="1"/>
            </p:cNvSpPr>
            <p:nvPr/>
          </p:nvSpPr>
          <p:spPr bwMode="auto">
            <a:xfrm>
              <a:off x="2579" y="1329"/>
              <a:ext cx="393" cy="602"/>
            </a:xfrm>
            <a:prstGeom prst="smileyFace">
              <a:avLst>
                <a:gd name="adj" fmla="val -3699"/>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1" name="Oval 72">
              <a:extLst>
                <a:ext uri="{FF2B5EF4-FFF2-40B4-BE49-F238E27FC236}">
                  <a16:creationId xmlns:a16="http://schemas.microsoft.com/office/drawing/2014/main" id="{BBA1AED1-7432-02F0-F969-638FB8C70AFB}"/>
                </a:ext>
              </a:extLst>
            </p:cNvPr>
            <p:cNvSpPr>
              <a:spLocks noChangeArrowheads="1"/>
            </p:cNvSpPr>
            <p:nvPr/>
          </p:nvSpPr>
          <p:spPr bwMode="auto">
            <a:xfrm>
              <a:off x="2815" y="149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2" name="Oval 73">
              <a:extLst>
                <a:ext uri="{FF2B5EF4-FFF2-40B4-BE49-F238E27FC236}">
                  <a16:creationId xmlns:a16="http://schemas.microsoft.com/office/drawing/2014/main" id="{040B8A7B-AA05-CA09-0EFD-36EEE5025F6C}"/>
                </a:ext>
              </a:extLst>
            </p:cNvPr>
            <p:cNvSpPr>
              <a:spLocks noChangeArrowheads="1"/>
            </p:cNvSpPr>
            <p:nvPr/>
          </p:nvSpPr>
          <p:spPr bwMode="auto">
            <a:xfrm>
              <a:off x="2692" y="1504"/>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9713" name="AutoShape 74">
              <a:extLst>
                <a:ext uri="{FF2B5EF4-FFF2-40B4-BE49-F238E27FC236}">
                  <a16:creationId xmlns:a16="http://schemas.microsoft.com/office/drawing/2014/main" id="{187019C6-E08F-90A7-1D2A-FCCF11389A68}"/>
                </a:ext>
              </a:extLst>
            </p:cNvPr>
            <p:cNvSpPr>
              <a:spLocks noChangeArrowheads="1"/>
            </p:cNvSpPr>
            <p:nvPr/>
          </p:nvSpPr>
          <p:spPr bwMode="auto">
            <a:xfrm>
              <a:off x="2537" y="1071"/>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0752"/>
                                        </p:tgtEl>
                                        <p:attrNameLst>
                                          <p:attrName>style.visibility</p:attrName>
                                        </p:attrNameLst>
                                      </p:cBhvr>
                                      <p:to>
                                        <p:strVal val="visible"/>
                                      </p:to>
                                    </p:set>
                                    <p:animEffect transition="in" filter="strips(downRight)">
                                      <p:cBhvr>
                                        <p:cTn id="7" dur="3000"/>
                                        <p:tgtEl>
                                          <p:spTgt spid="30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0796"/>
                                        </p:tgtEl>
                                        <p:attrNameLst>
                                          <p:attrName>style.visibility</p:attrName>
                                        </p:attrNameLst>
                                      </p:cBhvr>
                                      <p:to>
                                        <p:strVal val="visible"/>
                                      </p:to>
                                    </p:set>
                                    <p:animEffect transition="in" filter="strips(downRight)">
                                      <p:cBhvr>
                                        <p:cTn id="12" dur="3000"/>
                                        <p:tgtEl>
                                          <p:spTgt spid="307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30753"/>
                                        </p:tgtEl>
                                        <p:attrNameLst>
                                          <p:attrName>style.visibility</p:attrName>
                                        </p:attrNameLst>
                                      </p:cBhvr>
                                      <p:to>
                                        <p:strVal val="visible"/>
                                      </p:to>
                                    </p:set>
                                    <p:animEffect transition="in" filter="strips(downRight)">
                                      <p:cBhvr>
                                        <p:cTn id="17" dur="3000"/>
                                        <p:tgtEl>
                                          <p:spTgt spid="30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6" grpId="0" animBg="1"/>
      <p:bldP spid="30753" grpId="0" animBg="1"/>
      <p:bldP spid="3075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EE4465D-35E4-F1D4-C862-D2C1F402B25A}"/>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0723" name="Group 49">
            <a:extLst>
              <a:ext uri="{FF2B5EF4-FFF2-40B4-BE49-F238E27FC236}">
                <a16:creationId xmlns:a16="http://schemas.microsoft.com/office/drawing/2014/main" id="{E0510CD6-00AA-8E00-ADC5-E3851789B752}"/>
              </a:ext>
            </a:extLst>
          </p:cNvPr>
          <p:cNvGrpSpPr>
            <a:grpSpLocks/>
          </p:cNvGrpSpPr>
          <p:nvPr/>
        </p:nvGrpSpPr>
        <p:grpSpPr bwMode="auto">
          <a:xfrm>
            <a:off x="5435600" y="1557338"/>
            <a:ext cx="1296988" cy="4392612"/>
            <a:chOff x="3424" y="981"/>
            <a:chExt cx="817" cy="2767"/>
          </a:xfrm>
        </p:grpSpPr>
        <p:sp>
          <p:nvSpPr>
            <p:cNvPr id="30754" name="AutoShape 10">
              <a:extLst>
                <a:ext uri="{FF2B5EF4-FFF2-40B4-BE49-F238E27FC236}">
                  <a16:creationId xmlns:a16="http://schemas.microsoft.com/office/drawing/2014/main" id="{AC8F9217-630B-C531-2817-A55E4457B2C0}"/>
                </a:ext>
              </a:extLst>
            </p:cNvPr>
            <p:cNvSpPr>
              <a:spLocks noChangeArrowheads="1"/>
            </p:cNvSpPr>
            <p:nvPr/>
          </p:nvSpPr>
          <p:spPr bwMode="auto">
            <a:xfrm>
              <a:off x="3563" y="981"/>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0755" name="AutoShape 4">
              <a:extLst>
                <a:ext uri="{FF2B5EF4-FFF2-40B4-BE49-F238E27FC236}">
                  <a16:creationId xmlns:a16="http://schemas.microsoft.com/office/drawing/2014/main" id="{ADDD1E6E-356C-08EE-5E39-49D6F4F89DF2}"/>
                </a:ext>
              </a:extLst>
            </p:cNvPr>
            <p:cNvSpPr>
              <a:spLocks noChangeArrowheads="1"/>
            </p:cNvSpPr>
            <p:nvPr/>
          </p:nvSpPr>
          <p:spPr bwMode="auto">
            <a:xfrm rot="3454893">
              <a:off x="4016" y="222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56" name="AutoShape 5">
              <a:extLst>
                <a:ext uri="{FF2B5EF4-FFF2-40B4-BE49-F238E27FC236}">
                  <a16:creationId xmlns:a16="http://schemas.microsoft.com/office/drawing/2014/main" id="{C0207383-B098-A574-E6D1-CD31F0B4299A}"/>
                </a:ext>
              </a:extLst>
            </p:cNvPr>
            <p:cNvSpPr>
              <a:spLocks noChangeArrowheads="1"/>
            </p:cNvSpPr>
            <p:nvPr/>
          </p:nvSpPr>
          <p:spPr bwMode="auto">
            <a:xfrm rot="6415854">
              <a:off x="3488" y="221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57" name="Rectangle 6">
              <a:extLst>
                <a:ext uri="{FF2B5EF4-FFF2-40B4-BE49-F238E27FC236}">
                  <a16:creationId xmlns:a16="http://schemas.microsoft.com/office/drawing/2014/main" id="{FFA3B5D6-3FE9-18D8-166D-D32BA9AD877D}"/>
                </a:ext>
              </a:extLst>
            </p:cNvPr>
            <p:cNvSpPr>
              <a:spLocks noChangeArrowheads="1"/>
            </p:cNvSpPr>
            <p:nvPr/>
          </p:nvSpPr>
          <p:spPr bwMode="auto">
            <a:xfrm>
              <a:off x="364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58" name="Rectangle 7">
              <a:extLst>
                <a:ext uri="{FF2B5EF4-FFF2-40B4-BE49-F238E27FC236}">
                  <a16:creationId xmlns:a16="http://schemas.microsoft.com/office/drawing/2014/main" id="{E7E17947-7715-3467-86E8-91B623FA909F}"/>
                </a:ext>
              </a:extLst>
            </p:cNvPr>
            <p:cNvSpPr>
              <a:spLocks noChangeArrowheads="1"/>
            </p:cNvSpPr>
            <p:nvPr/>
          </p:nvSpPr>
          <p:spPr bwMode="auto">
            <a:xfrm>
              <a:off x="391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59" name="AutoShape 8">
              <a:extLst>
                <a:ext uri="{FF2B5EF4-FFF2-40B4-BE49-F238E27FC236}">
                  <a16:creationId xmlns:a16="http://schemas.microsoft.com/office/drawing/2014/main" id="{6713B750-8180-CFB4-C0A9-237FFA5E46A6}"/>
                </a:ext>
              </a:extLst>
            </p:cNvPr>
            <p:cNvSpPr>
              <a:spLocks noChangeArrowheads="1"/>
            </p:cNvSpPr>
            <p:nvPr/>
          </p:nvSpPr>
          <p:spPr bwMode="auto">
            <a:xfrm>
              <a:off x="3450" y="158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60" name="AutoShape 9">
              <a:extLst>
                <a:ext uri="{FF2B5EF4-FFF2-40B4-BE49-F238E27FC236}">
                  <a16:creationId xmlns:a16="http://schemas.microsoft.com/office/drawing/2014/main" id="{C48E01CE-3AAD-D1AB-35EE-C7FAF753D0B9}"/>
                </a:ext>
              </a:extLst>
            </p:cNvPr>
            <p:cNvSpPr>
              <a:spLocks noChangeArrowheads="1"/>
            </p:cNvSpPr>
            <p:nvPr/>
          </p:nvSpPr>
          <p:spPr bwMode="auto">
            <a:xfrm>
              <a:off x="3622" y="1241"/>
              <a:ext cx="393" cy="602"/>
            </a:xfrm>
            <a:prstGeom prst="smileyFace">
              <a:avLst>
                <a:gd name="adj" fmla="val 45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61" name="Oval 11">
              <a:extLst>
                <a:ext uri="{FF2B5EF4-FFF2-40B4-BE49-F238E27FC236}">
                  <a16:creationId xmlns:a16="http://schemas.microsoft.com/office/drawing/2014/main" id="{61E1620A-494C-943A-DDB3-8E3AA9A441CC}"/>
                </a:ext>
              </a:extLst>
            </p:cNvPr>
            <p:cNvSpPr>
              <a:spLocks noChangeArrowheads="1"/>
            </p:cNvSpPr>
            <p:nvPr/>
          </p:nvSpPr>
          <p:spPr bwMode="auto">
            <a:xfrm>
              <a:off x="3858" y="141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62" name="Oval 12">
              <a:extLst>
                <a:ext uri="{FF2B5EF4-FFF2-40B4-BE49-F238E27FC236}">
                  <a16:creationId xmlns:a16="http://schemas.microsoft.com/office/drawing/2014/main" id="{68BF09EC-51B7-F916-8B79-1E90675B7935}"/>
                </a:ext>
              </a:extLst>
            </p:cNvPr>
            <p:cNvSpPr>
              <a:spLocks noChangeArrowheads="1"/>
            </p:cNvSpPr>
            <p:nvPr/>
          </p:nvSpPr>
          <p:spPr bwMode="auto">
            <a:xfrm>
              <a:off x="3735" y="141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30724" name="Group 13">
            <a:extLst>
              <a:ext uri="{FF2B5EF4-FFF2-40B4-BE49-F238E27FC236}">
                <a16:creationId xmlns:a16="http://schemas.microsoft.com/office/drawing/2014/main" id="{66508156-0711-EB3A-6442-336B792686EB}"/>
              </a:ext>
            </a:extLst>
          </p:cNvPr>
          <p:cNvGrpSpPr>
            <a:grpSpLocks/>
          </p:cNvGrpSpPr>
          <p:nvPr/>
        </p:nvGrpSpPr>
        <p:grpSpPr bwMode="auto">
          <a:xfrm>
            <a:off x="1042988" y="3429000"/>
            <a:ext cx="1227137" cy="2520950"/>
            <a:chOff x="3424" y="845"/>
            <a:chExt cx="1180" cy="2358"/>
          </a:xfrm>
        </p:grpSpPr>
        <p:sp>
          <p:nvSpPr>
            <p:cNvPr id="30737" name="AutoShape 14">
              <a:extLst>
                <a:ext uri="{FF2B5EF4-FFF2-40B4-BE49-F238E27FC236}">
                  <a16:creationId xmlns:a16="http://schemas.microsoft.com/office/drawing/2014/main" id="{F36A8329-4853-3F21-83DD-2CA455293C59}"/>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8" name="AutoShape 15">
              <a:extLst>
                <a:ext uri="{FF2B5EF4-FFF2-40B4-BE49-F238E27FC236}">
                  <a16:creationId xmlns:a16="http://schemas.microsoft.com/office/drawing/2014/main" id="{CC8C4FE7-64EB-2741-A9A2-0DE20BEBAA0C}"/>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9" name="Rectangle 16">
              <a:extLst>
                <a:ext uri="{FF2B5EF4-FFF2-40B4-BE49-F238E27FC236}">
                  <a16:creationId xmlns:a16="http://schemas.microsoft.com/office/drawing/2014/main" id="{0F5EAFCE-8FE7-F629-281B-CF8A4F6DEEC1}"/>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0" name="Rectangle 17">
              <a:extLst>
                <a:ext uri="{FF2B5EF4-FFF2-40B4-BE49-F238E27FC236}">
                  <a16:creationId xmlns:a16="http://schemas.microsoft.com/office/drawing/2014/main" id="{49338DC0-1EF2-A1FB-9EA6-FED4C2190B1C}"/>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1" name="AutoShape 18">
              <a:extLst>
                <a:ext uri="{FF2B5EF4-FFF2-40B4-BE49-F238E27FC236}">
                  <a16:creationId xmlns:a16="http://schemas.microsoft.com/office/drawing/2014/main" id="{8747FC67-C84B-BC3B-F316-0723E64191CC}"/>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2" name="Oval 19">
              <a:extLst>
                <a:ext uri="{FF2B5EF4-FFF2-40B4-BE49-F238E27FC236}">
                  <a16:creationId xmlns:a16="http://schemas.microsoft.com/office/drawing/2014/main" id="{0B92E8FA-CCC3-4EBA-716B-AEC2ADB0AA39}"/>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3" name="Oval 20">
              <a:extLst>
                <a:ext uri="{FF2B5EF4-FFF2-40B4-BE49-F238E27FC236}">
                  <a16:creationId xmlns:a16="http://schemas.microsoft.com/office/drawing/2014/main" id="{A0E05D6D-A688-79F9-CA3B-4A1DE78CAB8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4" name="Rectangle 21">
              <a:extLst>
                <a:ext uri="{FF2B5EF4-FFF2-40B4-BE49-F238E27FC236}">
                  <a16:creationId xmlns:a16="http://schemas.microsoft.com/office/drawing/2014/main" id="{FF133024-760E-DBD0-FE48-164EDAEECF5D}"/>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5" name="Rectangle 22">
              <a:extLst>
                <a:ext uri="{FF2B5EF4-FFF2-40B4-BE49-F238E27FC236}">
                  <a16:creationId xmlns:a16="http://schemas.microsoft.com/office/drawing/2014/main" id="{AF64BD78-0A7A-B2C3-F298-A9C6FB2C89F1}"/>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46" name="Freeform 23">
              <a:extLst>
                <a:ext uri="{FF2B5EF4-FFF2-40B4-BE49-F238E27FC236}">
                  <a16:creationId xmlns:a16="http://schemas.microsoft.com/office/drawing/2014/main" id="{7F5F8D5E-0455-8CB4-20F9-777DB4CC66F3}"/>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47" name="Freeform 24">
              <a:extLst>
                <a:ext uri="{FF2B5EF4-FFF2-40B4-BE49-F238E27FC236}">
                  <a16:creationId xmlns:a16="http://schemas.microsoft.com/office/drawing/2014/main" id="{5069BC0A-5097-5748-DC5F-86A7649BBCC9}"/>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48" name="Freeform 25">
              <a:extLst>
                <a:ext uri="{FF2B5EF4-FFF2-40B4-BE49-F238E27FC236}">
                  <a16:creationId xmlns:a16="http://schemas.microsoft.com/office/drawing/2014/main" id="{8D12C6AE-ED3D-C1F0-5470-9E114D8700FD}"/>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49" name="Freeform 26">
              <a:extLst>
                <a:ext uri="{FF2B5EF4-FFF2-40B4-BE49-F238E27FC236}">
                  <a16:creationId xmlns:a16="http://schemas.microsoft.com/office/drawing/2014/main" id="{5AAF85A7-7189-B943-4C31-3CF67607B1B8}"/>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50" name="Freeform 27">
              <a:extLst>
                <a:ext uri="{FF2B5EF4-FFF2-40B4-BE49-F238E27FC236}">
                  <a16:creationId xmlns:a16="http://schemas.microsoft.com/office/drawing/2014/main" id="{C178014A-D1CE-75C2-A756-AF67C0193EF4}"/>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51" name="Freeform 28">
              <a:extLst>
                <a:ext uri="{FF2B5EF4-FFF2-40B4-BE49-F238E27FC236}">
                  <a16:creationId xmlns:a16="http://schemas.microsoft.com/office/drawing/2014/main" id="{03DA00FD-668A-4D7C-0068-942FD07D6285}"/>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52" name="Freeform 29">
              <a:extLst>
                <a:ext uri="{FF2B5EF4-FFF2-40B4-BE49-F238E27FC236}">
                  <a16:creationId xmlns:a16="http://schemas.microsoft.com/office/drawing/2014/main" id="{89725511-75AF-38CB-D70E-F66D658E24C7}"/>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53" name="Freeform 30">
              <a:extLst>
                <a:ext uri="{FF2B5EF4-FFF2-40B4-BE49-F238E27FC236}">
                  <a16:creationId xmlns:a16="http://schemas.microsoft.com/office/drawing/2014/main" id="{425C66AC-65C1-F187-2F04-19CAFA0EF3AB}"/>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30725" name="Group 45">
            <a:extLst>
              <a:ext uri="{FF2B5EF4-FFF2-40B4-BE49-F238E27FC236}">
                <a16:creationId xmlns:a16="http://schemas.microsoft.com/office/drawing/2014/main" id="{56FFB853-2D6F-903E-3CD2-7EE4EAA5A9D5}"/>
              </a:ext>
            </a:extLst>
          </p:cNvPr>
          <p:cNvGrpSpPr>
            <a:grpSpLocks/>
          </p:cNvGrpSpPr>
          <p:nvPr/>
        </p:nvGrpSpPr>
        <p:grpSpPr bwMode="auto">
          <a:xfrm>
            <a:off x="2339975" y="3457575"/>
            <a:ext cx="865188" cy="2492375"/>
            <a:chOff x="1474" y="2178"/>
            <a:chExt cx="545" cy="1570"/>
          </a:xfrm>
        </p:grpSpPr>
        <p:sp>
          <p:nvSpPr>
            <p:cNvPr id="30728" name="AutoShape 34">
              <a:extLst>
                <a:ext uri="{FF2B5EF4-FFF2-40B4-BE49-F238E27FC236}">
                  <a16:creationId xmlns:a16="http://schemas.microsoft.com/office/drawing/2014/main" id="{343B1BFE-E3A0-F3FD-C0C9-777482B3C764}"/>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29" name="AutoShape 35">
              <a:extLst>
                <a:ext uri="{FF2B5EF4-FFF2-40B4-BE49-F238E27FC236}">
                  <a16:creationId xmlns:a16="http://schemas.microsoft.com/office/drawing/2014/main" id="{0C7D4176-C992-17D4-2505-A6FDC46F54B8}"/>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0" name="Rectangle 36">
              <a:extLst>
                <a:ext uri="{FF2B5EF4-FFF2-40B4-BE49-F238E27FC236}">
                  <a16:creationId xmlns:a16="http://schemas.microsoft.com/office/drawing/2014/main" id="{8BD745CF-568C-D9AC-725E-31D82E9C9986}"/>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1" name="Rectangle 37">
              <a:extLst>
                <a:ext uri="{FF2B5EF4-FFF2-40B4-BE49-F238E27FC236}">
                  <a16:creationId xmlns:a16="http://schemas.microsoft.com/office/drawing/2014/main" id="{CE8D9115-B409-0DD9-973F-C7568043A235}"/>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2" name="AutoShape 38">
              <a:extLst>
                <a:ext uri="{FF2B5EF4-FFF2-40B4-BE49-F238E27FC236}">
                  <a16:creationId xmlns:a16="http://schemas.microsoft.com/office/drawing/2014/main" id="{8C1A30E3-A9AC-9CF9-77B8-BBC40739CA48}"/>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3" name="AutoShape 39">
              <a:extLst>
                <a:ext uri="{FF2B5EF4-FFF2-40B4-BE49-F238E27FC236}">
                  <a16:creationId xmlns:a16="http://schemas.microsoft.com/office/drawing/2014/main" id="{857DB9DB-0ABB-E708-D9C9-E67A6966B129}"/>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4" name="AutoShape 40">
              <a:extLst>
                <a:ext uri="{FF2B5EF4-FFF2-40B4-BE49-F238E27FC236}">
                  <a16:creationId xmlns:a16="http://schemas.microsoft.com/office/drawing/2014/main" id="{ABCEC2B4-223A-B771-F126-7A7B44500E2E}"/>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0735" name="Oval 41">
              <a:extLst>
                <a:ext uri="{FF2B5EF4-FFF2-40B4-BE49-F238E27FC236}">
                  <a16:creationId xmlns:a16="http://schemas.microsoft.com/office/drawing/2014/main" id="{A2E7CBC4-DACC-2C41-8F57-AABD5967861F}"/>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0736" name="Oval 42">
              <a:extLst>
                <a:ext uri="{FF2B5EF4-FFF2-40B4-BE49-F238E27FC236}">
                  <a16:creationId xmlns:a16="http://schemas.microsoft.com/office/drawing/2014/main" id="{A0197A23-7E52-FE0A-AAD4-16133D897422}"/>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1787" name="AutoShape 43">
            <a:extLst>
              <a:ext uri="{FF2B5EF4-FFF2-40B4-BE49-F238E27FC236}">
                <a16:creationId xmlns:a16="http://schemas.microsoft.com/office/drawing/2014/main" id="{A382AD3A-C6FD-3AA1-E48A-644853A09FBC}"/>
              </a:ext>
            </a:extLst>
          </p:cNvPr>
          <p:cNvSpPr>
            <a:spLocks noChangeArrowheads="1"/>
          </p:cNvSpPr>
          <p:nvPr/>
        </p:nvSpPr>
        <p:spPr bwMode="auto">
          <a:xfrm>
            <a:off x="3203575" y="115888"/>
            <a:ext cx="3025775" cy="1800225"/>
          </a:xfrm>
          <a:prstGeom prst="wedgeEllipseCallout">
            <a:avLst>
              <a:gd name="adj1" fmla="val -58236"/>
              <a:gd name="adj2" fmla="val 14400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 mamma! </a:t>
            </a:r>
          </a:p>
          <a:p>
            <a:pPr algn="ctr" eaLnBrk="1" hangingPunct="1">
              <a:spcBef>
                <a:spcPct val="0"/>
              </a:spcBef>
              <a:buFontTx/>
              <a:buNone/>
            </a:pPr>
            <a:r>
              <a:rPr lang="it-IT" altLang="it-IT" sz="1600" b="1" i="1"/>
              <a:t>Questa verità l’hanno scritta Pedagogisti, Psicologi, Medici…</a:t>
            </a:r>
          </a:p>
        </p:txBody>
      </p:sp>
      <p:sp>
        <p:nvSpPr>
          <p:cNvPr id="31788" name="AutoShape 44">
            <a:extLst>
              <a:ext uri="{FF2B5EF4-FFF2-40B4-BE49-F238E27FC236}">
                <a16:creationId xmlns:a16="http://schemas.microsoft.com/office/drawing/2014/main" id="{69B66C2A-2508-506F-2EC4-A2CEBC7BA279}"/>
              </a:ext>
            </a:extLst>
          </p:cNvPr>
          <p:cNvSpPr>
            <a:spLocks noChangeArrowheads="1"/>
          </p:cNvSpPr>
          <p:nvPr/>
        </p:nvSpPr>
        <p:spPr bwMode="auto">
          <a:xfrm>
            <a:off x="179388" y="188913"/>
            <a:ext cx="3025775" cy="1800225"/>
          </a:xfrm>
          <a:prstGeom prst="wedgeEllipseCallout">
            <a:avLst>
              <a:gd name="adj1" fmla="val 1838"/>
              <a:gd name="adj2" fmla="val 13024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…tutte persone che di bambini se ne intendono… e sono anche mamme e papà!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1787"/>
                                        </p:tgtEl>
                                        <p:attrNameLst>
                                          <p:attrName>style.visibility</p:attrName>
                                        </p:attrNameLst>
                                      </p:cBhvr>
                                      <p:to>
                                        <p:strVal val="visible"/>
                                      </p:to>
                                    </p:set>
                                    <p:animEffect transition="in" filter="strips(downRight)">
                                      <p:cBhvr>
                                        <p:cTn id="7" dur="3000"/>
                                        <p:tgtEl>
                                          <p:spTgt spid="317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1788"/>
                                        </p:tgtEl>
                                        <p:attrNameLst>
                                          <p:attrName>style.visibility</p:attrName>
                                        </p:attrNameLst>
                                      </p:cBhvr>
                                      <p:to>
                                        <p:strVal val="visible"/>
                                      </p:to>
                                    </p:set>
                                    <p:animEffect transition="in" filter="strips(downRight)">
                                      <p:cBhvr>
                                        <p:cTn id="12" dur="3000"/>
                                        <p:tgtEl>
                                          <p:spTgt spid="31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87" grpId="0" animBg="1"/>
      <p:bldP spid="3178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5871421B-DA54-3F84-5347-C45D93D4C743}"/>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1747" name="WordArt 5">
            <a:extLst>
              <a:ext uri="{FF2B5EF4-FFF2-40B4-BE49-F238E27FC236}">
                <a16:creationId xmlns:a16="http://schemas.microsoft.com/office/drawing/2014/main" id="{BF2FC9CD-A876-6E65-FE7C-FB67111675E1}"/>
              </a:ext>
            </a:extLst>
          </p:cNvPr>
          <p:cNvSpPr>
            <a:spLocks noChangeArrowheads="1" noChangeShapeType="1" noTextEdit="1"/>
          </p:cNvSpPr>
          <p:nvPr/>
        </p:nvSpPr>
        <p:spPr bwMode="auto">
          <a:xfrm>
            <a:off x="708025" y="2060575"/>
            <a:ext cx="7727950" cy="3025775"/>
          </a:xfrm>
          <a:prstGeom prst="rect">
            <a:avLst/>
          </a:prstGeom>
        </p:spPr>
        <p:txBody>
          <a:bodyPr wrap="none" fromWordArt="1">
            <a:prstTxWarp prst="textPlain">
              <a:avLst>
                <a:gd name="adj" fmla="val 50000"/>
              </a:avLst>
            </a:prstTxWarp>
          </a:bodyPr>
          <a:lstStyle/>
          <a:p>
            <a:pPr algn="ctr"/>
            <a:r>
              <a:rPr lang="it-IT" sz="3600" kern="1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Ogni bambino ha diritto di esprimersi nella sua lingua,</a:t>
            </a:r>
          </a:p>
          <a:p>
            <a:pPr algn="ctr"/>
            <a:r>
              <a:rPr lang="it-IT" sz="3600" kern="1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a vivere la sua religione e secondo le sue usanze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60DE9AC-C712-7671-C494-833E735BF14C}"/>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4339" name="WordArt 4">
            <a:extLst>
              <a:ext uri="{FF2B5EF4-FFF2-40B4-BE49-F238E27FC236}">
                <a16:creationId xmlns:a16="http://schemas.microsoft.com/office/drawing/2014/main" id="{A318FF80-3B5C-2BEA-2786-B328500E7311}"/>
              </a:ext>
            </a:extLst>
          </p:cNvPr>
          <p:cNvSpPr>
            <a:spLocks noChangeArrowheads="1" noChangeShapeType="1" noTextEdit="1"/>
          </p:cNvSpPr>
          <p:nvPr/>
        </p:nvSpPr>
        <p:spPr bwMode="auto">
          <a:xfrm>
            <a:off x="693738" y="1844675"/>
            <a:ext cx="7727950" cy="3313113"/>
          </a:xfrm>
          <a:prstGeom prst="rect">
            <a:avLst/>
          </a:prstGeom>
        </p:spPr>
        <p:txBody>
          <a:bodyPr wrap="none" fromWordArt="1">
            <a:prstTxWarp prst="textPlain">
              <a:avLst>
                <a:gd name="adj" fmla="val 50000"/>
              </a:avLst>
            </a:prstTxWarp>
          </a:bodyPr>
          <a:lstStyle/>
          <a:p>
            <a:pPr algn="ctr"/>
            <a:r>
              <a:rPr lang="it-IT" sz="3600" kern="1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I bambini hanno diritto</a:t>
            </a:r>
          </a:p>
          <a:p>
            <a:pPr algn="ctr"/>
            <a:r>
              <a:rPr lang="it-IT" sz="3600" kern="1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di andare a scuola, di imparare </a:t>
            </a:r>
          </a:p>
          <a:p>
            <a:pPr algn="ctr"/>
            <a:r>
              <a:rPr lang="it-IT" sz="3600" kern="1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e anche di fare tante cose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0DC4173-34AD-EA7E-02E0-59DDB90FE8DE}"/>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2771" name="WordArt 3">
            <a:extLst>
              <a:ext uri="{FF2B5EF4-FFF2-40B4-BE49-F238E27FC236}">
                <a16:creationId xmlns:a16="http://schemas.microsoft.com/office/drawing/2014/main" id="{B8FF149A-4550-E21A-AB92-DE1BA9FD2A1E}"/>
              </a:ext>
            </a:extLst>
          </p:cNvPr>
          <p:cNvSpPr>
            <a:spLocks noChangeArrowheads="1" noChangeShapeType="1" noTextEdit="1"/>
          </p:cNvSpPr>
          <p:nvPr/>
        </p:nvSpPr>
        <p:spPr bwMode="auto">
          <a:xfrm>
            <a:off x="769938" y="2205038"/>
            <a:ext cx="7604125" cy="2736850"/>
          </a:xfrm>
          <a:prstGeom prst="rect">
            <a:avLst/>
          </a:prstGeom>
        </p:spPr>
        <p:txBody>
          <a:bodyPr wrap="none" fromWordArt="1">
            <a:prstTxWarp prst="textPlain">
              <a:avLst>
                <a:gd name="adj" fmla="val 50000"/>
              </a:avLst>
            </a:prstTxWarp>
          </a:bodyPr>
          <a:lstStyle/>
          <a:p>
            <a:pPr algn="ctr"/>
            <a:r>
              <a:rPr lang="it-IT"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In seconda classe</a:t>
            </a:r>
          </a:p>
          <a:p>
            <a:pPr algn="ctr"/>
            <a:r>
              <a:rPr lang="it-IT"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Primaria</a:t>
            </a:r>
          </a:p>
          <a:p>
            <a:pPr algn="ctr"/>
            <a:r>
              <a:rPr lang="it-IT"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arriva una nuova maestra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B6E4E13-EE60-857C-58C7-5B1182E187CA}"/>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3795" name="Group 52">
            <a:extLst>
              <a:ext uri="{FF2B5EF4-FFF2-40B4-BE49-F238E27FC236}">
                <a16:creationId xmlns:a16="http://schemas.microsoft.com/office/drawing/2014/main" id="{4B0F0BED-670C-1176-2BB0-61193381914D}"/>
              </a:ext>
            </a:extLst>
          </p:cNvPr>
          <p:cNvGrpSpPr>
            <a:grpSpLocks/>
          </p:cNvGrpSpPr>
          <p:nvPr/>
        </p:nvGrpSpPr>
        <p:grpSpPr bwMode="auto">
          <a:xfrm>
            <a:off x="4356100" y="1868488"/>
            <a:ext cx="1296988" cy="4297362"/>
            <a:chOff x="2744" y="1177"/>
            <a:chExt cx="817" cy="2707"/>
          </a:xfrm>
        </p:grpSpPr>
        <p:sp>
          <p:nvSpPr>
            <p:cNvPr id="33819" name="AutoShape 3">
              <a:extLst>
                <a:ext uri="{FF2B5EF4-FFF2-40B4-BE49-F238E27FC236}">
                  <a16:creationId xmlns:a16="http://schemas.microsoft.com/office/drawing/2014/main" id="{922E853B-C8EE-BE50-CE09-0D2B5D03EAA8}"/>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3820" name="AutoShape 5">
              <a:extLst>
                <a:ext uri="{FF2B5EF4-FFF2-40B4-BE49-F238E27FC236}">
                  <a16:creationId xmlns:a16="http://schemas.microsoft.com/office/drawing/2014/main" id="{5F981BC6-E2DF-B884-429F-374385B6123D}"/>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1" name="AutoShape 6">
              <a:extLst>
                <a:ext uri="{FF2B5EF4-FFF2-40B4-BE49-F238E27FC236}">
                  <a16:creationId xmlns:a16="http://schemas.microsoft.com/office/drawing/2014/main" id="{E208B5DE-67BB-4315-B9B2-71B4CD183989}"/>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2" name="Rectangle 7">
              <a:extLst>
                <a:ext uri="{FF2B5EF4-FFF2-40B4-BE49-F238E27FC236}">
                  <a16:creationId xmlns:a16="http://schemas.microsoft.com/office/drawing/2014/main" id="{FBD304C3-A6E5-127E-AB0F-956FE9822A5C}"/>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3" name="Rectangle 8">
              <a:extLst>
                <a:ext uri="{FF2B5EF4-FFF2-40B4-BE49-F238E27FC236}">
                  <a16:creationId xmlns:a16="http://schemas.microsoft.com/office/drawing/2014/main" id="{CBF42734-5E26-0B3A-7FFD-903A058321DA}"/>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4" name="AutoShape 9">
              <a:extLst>
                <a:ext uri="{FF2B5EF4-FFF2-40B4-BE49-F238E27FC236}">
                  <a16:creationId xmlns:a16="http://schemas.microsoft.com/office/drawing/2014/main" id="{F13EDB73-22B2-1FEA-EA35-B262BA1D5452}"/>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5" name="AutoShape 10">
              <a:extLst>
                <a:ext uri="{FF2B5EF4-FFF2-40B4-BE49-F238E27FC236}">
                  <a16:creationId xmlns:a16="http://schemas.microsoft.com/office/drawing/2014/main" id="{FB4D4308-2292-7C07-C58F-8ACAB1FF9409}"/>
                </a:ext>
              </a:extLst>
            </p:cNvPr>
            <p:cNvSpPr>
              <a:spLocks noChangeArrowheads="1"/>
            </p:cNvSpPr>
            <p:nvPr/>
          </p:nvSpPr>
          <p:spPr bwMode="auto">
            <a:xfrm>
              <a:off x="2942" y="1377"/>
              <a:ext cx="393" cy="602"/>
            </a:xfrm>
            <a:prstGeom prst="smileyFace">
              <a:avLst>
                <a:gd name="adj" fmla="val -87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6" name="Oval 11">
              <a:extLst>
                <a:ext uri="{FF2B5EF4-FFF2-40B4-BE49-F238E27FC236}">
                  <a16:creationId xmlns:a16="http://schemas.microsoft.com/office/drawing/2014/main" id="{E09B7E4F-5D7F-86D7-E24B-65FB10BC3032}"/>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27" name="Oval 12">
              <a:extLst>
                <a:ext uri="{FF2B5EF4-FFF2-40B4-BE49-F238E27FC236}">
                  <a16:creationId xmlns:a16="http://schemas.microsoft.com/office/drawing/2014/main" id="{A1B2D286-2EC3-36A2-3001-F0F7FE7963B0}"/>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4858" name="AutoShape 42">
            <a:extLst>
              <a:ext uri="{FF2B5EF4-FFF2-40B4-BE49-F238E27FC236}">
                <a16:creationId xmlns:a16="http://schemas.microsoft.com/office/drawing/2014/main" id="{0DC75BE8-A643-9608-F29C-EF981B2ACCA4}"/>
              </a:ext>
            </a:extLst>
          </p:cNvPr>
          <p:cNvSpPr>
            <a:spLocks noChangeArrowheads="1"/>
          </p:cNvSpPr>
          <p:nvPr/>
        </p:nvSpPr>
        <p:spPr bwMode="auto">
          <a:xfrm>
            <a:off x="5435600" y="196850"/>
            <a:ext cx="3025775" cy="1268413"/>
          </a:xfrm>
          <a:prstGeom prst="wedgeEllipseCallout">
            <a:avLst>
              <a:gd name="adj1" fmla="val -59181"/>
              <a:gd name="adj2" fmla="val 15775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Intanto si dice Buongiorno e ci si toglie il cappello!</a:t>
            </a:r>
          </a:p>
        </p:txBody>
      </p:sp>
      <p:grpSp>
        <p:nvGrpSpPr>
          <p:cNvPr id="33797" name="Group 50">
            <a:extLst>
              <a:ext uri="{FF2B5EF4-FFF2-40B4-BE49-F238E27FC236}">
                <a16:creationId xmlns:a16="http://schemas.microsoft.com/office/drawing/2014/main" id="{8C9A9212-046D-80B9-B4B0-960B362F13B3}"/>
              </a:ext>
            </a:extLst>
          </p:cNvPr>
          <p:cNvGrpSpPr>
            <a:grpSpLocks/>
          </p:cNvGrpSpPr>
          <p:nvPr/>
        </p:nvGrpSpPr>
        <p:grpSpPr bwMode="auto">
          <a:xfrm>
            <a:off x="2555875" y="3595688"/>
            <a:ext cx="1227138" cy="2570162"/>
            <a:chOff x="1610" y="1993"/>
            <a:chExt cx="773" cy="1619"/>
          </a:xfrm>
        </p:grpSpPr>
        <p:grpSp>
          <p:nvGrpSpPr>
            <p:cNvPr id="33799" name="Group 13">
              <a:extLst>
                <a:ext uri="{FF2B5EF4-FFF2-40B4-BE49-F238E27FC236}">
                  <a16:creationId xmlns:a16="http://schemas.microsoft.com/office/drawing/2014/main" id="{20FE690F-E7FC-4273-4073-A3C39ACEC79E}"/>
                </a:ext>
              </a:extLst>
            </p:cNvPr>
            <p:cNvGrpSpPr>
              <a:grpSpLocks/>
            </p:cNvGrpSpPr>
            <p:nvPr/>
          </p:nvGrpSpPr>
          <p:grpSpPr bwMode="auto">
            <a:xfrm>
              <a:off x="1610" y="2024"/>
              <a:ext cx="773" cy="1588"/>
              <a:chOff x="3424" y="845"/>
              <a:chExt cx="1180" cy="2358"/>
            </a:xfrm>
          </p:grpSpPr>
          <p:sp>
            <p:nvSpPr>
              <p:cNvPr id="33802" name="AutoShape 14">
                <a:extLst>
                  <a:ext uri="{FF2B5EF4-FFF2-40B4-BE49-F238E27FC236}">
                    <a16:creationId xmlns:a16="http://schemas.microsoft.com/office/drawing/2014/main" id="{2D52CC7D-B06A-B430-EC56-D1198060D8D3}"/>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3" name="AutoShape 15">
                <a:extLst>
                  <a:ext uri="{FF2B5EF4-FFF2-40B4-BE49-F238E27FC236}">
                    <a16:creationId xmlns:a16="http://schemas.microsoft.com/office/drawing/2014/main" id="{BC0E405D-269E-88C9-A43B-95E4FF5B419C}"/>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4" name="Rectangle 16">
                <a:extLst>
                  <a:ext uri="{FF2B5EF4-FFF2-40B4-BE49-F238E27FC236}">
                    <a16:creationId xmlns:a16="http://schemas.microsoft.com/office/drawing/2014/main" id="{CB46B7EC-3C39-A3B8-CB69-325778AA07DF}"/>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5" name="Rectangle 17">
                <a:extLst>
                  <a:ext uri="{FF2B5EF4-FFF2-40B4-BE49-F238E27FC236}">
                    <a16:creationId xmlns:a16="http://schemas.microsoft.com/office/drawing/2014/main" id="{0B00DBB5-2877-AE80-A948-3060480814B1}"/>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6" name="AutoShape 18">
                <a:extLst>
                  <a:ext uri="{FF2B5EF4-FFF2-40B4-BE49-F238E27FC236}">
                    <a16:creationId xmlns:a16="http://schemas.microsoft.com/office/drawing/2014/main" id="{A5C10168-95EA-C611-221A-83953FE9297D}"/>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7" name="Oval 19">
                <a:extLst>
                  <a:ext uri="{FF2B5EF4-FFF2-40B4-BE49-F238E27FC236}">
                    <a16:creationId xmlns:a16="http://schemas.microsoft.com/office/drawing/2014/main" id="{E858A780-B6EC-DA7B-CBAA-8F75BECE9F4B}"/>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8" name="Oval 20">
                <a:extLst>
                  <a:ext uri="{FF2B5EF4-FFF2-40B4-BE49-F238E27FC236}">
                    <a16:creationId xmlns:a16="http://schemas.microsoft.com/office/drawing/2014/main" id="{90B4A35C-4D23-4797-4210-341BDEFD589F}"/>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9" name="Rectangle 21">
                <a:extLst>
                  <a:ext uri="{FF2B5EF4-FFF2-40B4-BE49-F238E27FC236}">
                    <a16:creationId xmlns:a16="http://schemas.microsoft.com/office/drawing/2014/main" id="{63CBAE25-8BF6-4391-7A7D-9F56A8F02F7B}"/>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10" name="Rectangle 22">
                <a:extLst>
                  <a:ext uri="{FF2B5EF4-FFF2-40B4-BE49-F238E27FC236}">
                    <a16:creationId xmlns:a16="http://schemas.microsoft.com/office/drawing/2014/main" id="{06C87452-8044-BE70-8FC0-26CBCB673831}"/>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11" name="Freeform 23">
                <a:extLst>
                  <a:ext uri="{FF2B5EF4-FFF2-40B4-BE49-F238E27FC236}">
                    <a16:creationId xmlns:a16="http://schemas.microsoft.com/office/drawing/2014/main" id="{B81F9387-B599-FCB6-7856-39239056D6A6}"/>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2" name="Freeform 24">
                <a:extLst>
                  <a:ext uri="{FF2B5EF4-FFF2-40B4-BE49-F238E27FC236}">
                    <a16:creationId xmlns:a16="http://schemas.microsoft.com/office/drawing/2014/main" id="{671E853B-1DC9-F85F-7884-BECB187F7F1E}"/>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3" name="Freeform 25">
                <a:extLst>
                  <a:ext uri="{FF2B5EF4-FFF2-40B4-BE49-F238E27FC236}">
                    <a16:creationId xmlns:a16="http://schemas.microsoft.com/office/drawing/2014/main" id="{F16E04E1-4651-A843-D49E-8747FBA92175}"/>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4" name="Freeform 26">
                <a:extLst>
                  <a:ext uri="{FF2B5EF4-FFF2-40B4-BE49-F238E27FC236}">
                    <a16:creationId xmlns:a16="http://schemas.microsoft.com/office/drawing/2014/main" id="{C8C7B368-1DF5-E0E0-E35B-22E10E455613}"/>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5" name="Freeform 27">
                <a:extLst>
                  <a:ext uri="{FF2B5EF4-FFF2-40B4-BE49-F238E27FC236}">
                    <a16:creationId xmlns:a16="http://schemas.microsoft.com/office/drawing/2014/main" id="{D71BA80E-E1F2-6ECC-FE0E-0FA6E6483611}"/>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6" name="Freeform 28">
                <a:extLst>
                  <a:ext uri="{FF2B5EF4-FFF2-40B4-BE49-F238E27FC236}">
                    <a16:creationId xmlns:a16="http://schemas.microsoft.com/office/drawing/2014/main" id="{13ACAFDD-5191-C2A5-C7C2-25E21FAA4827}"/>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7" name="Freeform 29">
                <a:extLst>
                  <a:ext uri="{FF2B5EF4-FFF2-40B4-BE49-F238E27FC236}">
                    <a16:creationId xmlns:a16="http://schemas.microsoft.com/office/drawing/2014/main" id="{F8D078CA-D9CC-2E99-97B3-5D5C7B413B06}"/>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3818" name="Freeform 30">
                <a:extLst>
                  <a:ext uri="{FF2B5EF4-FFF2-40B4-BE49-F238E27FC236}">
                    <a16:creationId xmlns:a16="http://schemas.microsoft.com/office/drawing/2014/main" id="{7F5FC540-F794-B074-4612-E981D3B0EFF1}"/>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3800" name="Oval 45">
              <a:extLst>
                <a:ext uri="{FF2B5EF4-FFF2-40B4-BE49-F238E27FC236}">
                  <a16:creationId xmlns:a16="http://schemas.microsoft.com/office/drawing/2014/main" id="{F8B6F2FB-9CC6-A460-32E8-E92C8DDCDAEE}"/>
                </a:ext>
              </a:extLst>
            </p:cNvPr>
            <p:cNvSpPr>
              <a:spLocks noChangeArrowheads="1"/>
            </p:cNvSpPr>
            <p:nvPr/>
          </p:nvSpPr>
          <p:spPr bwMode="auto">
            <a:xfrm rot="1490977">
              <a:off x="1789" y="1993"/>
              <a:ext cx="452" cy="270"/>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3801" name="Oval 47">
              <a:extLst>
                <a:ext uri="{FF2B5EF4-FFF2-40B4-BE49-F238E27FC236}">
                  <a16:creationId xmlns:a16="http://schemas.microsoft.com/office/drawing/2014/main" id="{CD8D90C0-B220-43CB-7096-2BE9AEA1F1E4}"/>
                </a:ext>
              </a:extLst>
            </p:cNvPr>
            <p:cNvSpPr>
              <a:spLocks noChangeArrowheads="1"/>
            </p:cNvSpPr>
            <p:nvPr/>
          </p:nvSpPr>
          <p:spPr bwMode="auto">
            <a:xfrm rot="1490977">
              <a:off x="1945" y="2028"/>
              <a:ext cx="153" cy="174"/>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4859" name="AutoShape 43">
            <a:extLst>
              <a:ext uri="{FF2B5EF4-FFF2-40B4-BE49-F238E27FC236}">
                <a16:creationId xmlns:a16="http://schemas.microsoft.com/office/drawing/2014/main" id="{8AE71730-12B6-18C5-1282-8AAC130203B0}"/>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Tu chini sì?</a:t>
            </a:r>
          </a:p>
          <a:p>
            <a:pPr algn="ctr" eaLnBrk="1" hangingPunct="1">
              <a:spcBef>
                <a:spcPct val="0"/>
              </a:spcBef>
              <a:buFontTx/>
              <a:buNone/>
            </a:pPr>
            <a:r>
              <a:rPr lang="it-IT" altLang="it-IT" sz="1600" b="1" i="1"/>
              <a:t>A mastra nova?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4859"/>
                                        </p:tgtEl>
                                        <p:attrNameLst>
                                          <p:attrName>style.visibility</p:attrName>
                                        </p:attrNameLst>
                                      </p:cBhvr>
                                      <p:to>
                                        <p:strVal val="visible"/>
                                      </p:to>
                                    </p:set>
                                    <p:animEffect transition="in" filter="strips(downRight)">
                                      <p:cBhvr>
                                        <p:cTn id="7" dur="3000"/>
                                        <p:tgtEl>
                                          <p:spTgt spid="348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4858"/>
                                        </p:tgtEl>
                                        <p:attrNameLst>
                                          <p:attrName>style.visibility</p:attrName>
                                        </p:attrNameLst>
                                      </p:cBhvr>
                                      <p:to>
                                        <p:strVal val="visible"/>
                                      </p:to>
                                    </p:set>
                                    <p:animEffect transition="in" filter="strips(downRight)">
                                      <p:cBhvr>
                                        <p:cTn id="12" dur="3000"/>
                                        <p:tgtEl>
                                          <p:spTgt spid="34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58" grpId="0" animBg="1"/>
      <p:bldP spid="3485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27582D5-6454-0A20-4CDF-9F5465386552}"/>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4819" name="Group 38">
            <a:extLst>
              <a:ext uri="{FF2B5EF4-FFF2-40B4-BE49-F238E27FC236}">
                <a16:creationId xmlns:a16="http://schemas.microsoft.com/office/drawing/2014/main" id="{43E3443C-EF97-FE7B-F452-9B055D9CE89E}"/>
              </a:ext>
            </a:extLst>
          </p:cNvPr>
          <p:cNvGrpSpPr>
            <a:grpSpLocks/>
          </p:cNvGrpSpPr>
          <p:nvPr/>
        </p:nvGrpSpPr>
        <p:grpSpPr bwMode="auto">
          <a:xfrm>
            <a:off x="4356100" y="1868488"/>
            <a:ext cx="1296988" cy="4297362"/>
            <a:chOff x="2744" y="1177"/>
            <a:chExt cx="817" cy="2707"/>
          </a:xfrm>
        </p:grpSpPr>
        <p:sp>
          <p:nvSpPr>
            <p:cNvPr id="34843" name="AutoShape 4">
              <a:extLst>
                <a:ext uri="{FF2B5EF4-FFF2-40B4-BE49-F238E27FC236}">
                  <a16:creationId xmlns:a16="http://schemas.microsoft.com/office/drawing/2014/main" id="{44704B66-CF09-0956-8713-FEC10B7936B1}"/>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4844" name="AutoShape 6">
              <a:extLst>
                <a:ext uri="{FF2B5EF4-FFF2-40B4-BE49-F238E27FC236}">
                  <a16:creationId xmlns:a16="http://schemas.microsoft.com/office/drawing/2014/main" id="{99771DFC-2961-019A-1762-9A84434D2081}"/>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45" name="AutoShape 7">
              <a:extLst>
                <a:ext uri="{FF2B5EF4-FFF2-40B4-BE49-F238E27FC236}">
                  <a16:creationId xmlns:a16="http://schemas.microsoft.com/office/drawing/2014/main" id="{29AC9820-5FEF-C3C3-D7CB-7146478282B2}"/>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46" name="Rectangle 8">
              <a:extLst>
                <a:ext uri="{FF2B5EF4-FFF2-40B4-BE49-F238E27FC236}">
                  <a16:creationId xmlns:a16="http://schemas.microsoft.com/office/drawing/2014/main" id="{3BAA9354-56E3-ABEE-32E1-6F138279BA0B}"/>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47" name="Rectangle 9">
              <a:extLst>
                <a:ext uri="{FF2B5EF4-FFF2-40B4-BE49-F238E27FC236}">
                  <a16:creationId xmlns:a16="http://schemas.microsoft.com/office/drawing/2014/main" id="{0325E990-2B17-1101-A8C1-14849DDB7490}"/>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48" name="AutoShape 10">
              <a:extLst>
                <a:ext uri="{FF2B5EF4-FFF2-40B4-BE49-F238E27FC236}">
                  <a16:creationId xmlns:a16="http://schemas.microsoft.com/office/drawing/2014/main" id="{D4826F38-DAB2-4FA8-C2B7-062F64E9EE33}"/>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49" name="AutoShape 11">
              <a:extLst>
                <a:ext uri="{FF2B5EF4-FFF2-40B4-BE49-F238E27FC236}">
                  <a16:creationId xmlns:a16="http://schemas.microsoft.com/office/drawing/2014/main" id="{C8FCDC46-1471-BCC2-2C36-5F0B2A38FB0F}"/>
                </a:ext>
              </a:extLst>
            </p:cNvPr>
            <p:cNvSpPr>
              <a:spLocks noChangeArrowheads="1"/>
            </p:cNvSpPr>
            <p:nvPr/>
          </p:nvSpPr>
          <p:spPr bwMode="auto">
            <a:xfrm>
              <a:off x="2942" y="1377"/>
              <a:ext cx="393" cy="602"/>
            </a:xfrm>
            <a:prstGeom prst="smileyFace">
              <a:avLst>
                <a:gd name="adj" fmla="val -87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50" name="Oval 12">
              <a:extLst>
                <a:ext uri="{FF2B5EF4-FFF2-40B4-BE49-F238E27FC236}">
                  <a16:creationId xmlns:a16="http://schemas.microsoft.com/office/drawing/2014/main" id="{50BDF35D-053D-B03A-9AE9-A5C7C09BABEB}"/>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51" name="Oval 13">
              <a:extLst>
                <a:ext uri="{FF2B5EF4-FFF2-40B4-BE49-F238E27FC236}">
                  <a16:creationId xmlns:a16="http://schemas.microsoft.com/office/drawing/2014/main" id="{25815B4C-7DCD-F59B-6AB7-C51AF6E6F812}"/>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5855" name="AutoShape 15">
            <a:extLst>
              <a:ext uri="{FF2B5EF4-FFF2-40B4-BE49-F238E27FC236}">
                <a16:creationId xmlns:a16="http://schemas.microsoft.com/office/drawing/2014/main" id="{417A2BBC-9FC8-3002-9111-6C5B67B1EF05}"/>
              </a:ext>
            </a:extLst>
          </p:cNvPr>
          <p:cNvSpPr>
            <a:spLocks noChangeArrowheads="1"/>
          </p:cNvSpPr>
          <p:nvPr/>
        </p:nvSpPr>
        <p:spPr bwMode="auto">
          <a:xfrm>
            <a:off x="5435600" y="196850"/>
            <a:ext cx="3025775" cy="1268413"/>
          </a:xfrm>
          <a:prstGeom prst="wedgeEllipseCallout">
            <a:avLst>
              <a:gd name="adj1" fmla="val -59181"/>
              <a:gd name="adj2" fmla="val 15775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2400" b="1" i="1"/>
              <a:t>…e il cappello?</a:t>
            </a:r>
          </a:p>
        </p:txBody>
      </p:sp>
      <p:grpSp>
        <p:nvGrpSpPr>
          <p:cNvPr id="34821" name="Group 16">
            <a:extLst>
              <a:ext uri="{FF2B5EF4-FFF2-40B4-BE49-F238E27FC236}">
                <a16:creationId xmlns:a16="http://schemas.microsoft.com/office/drawing/2014/main" id="{3D3D3C12-8E91-3846-44F4-12E36C5F569F}"/>
              </a:ext>
            </a:extLst>
          </p:cNvPr>
          <p:cNvGrpSpPr>
            <a:grpSpLocks/>
          </p:cNvGrpSpPr>
          <p:nvPr/>
        </p:nvGrpSpPr>
        <p:grpSpPr bwMode="auto">
          <a:xfrm>
            <a:off x="2555875" y="3595688"/>
            <a:ext cx="1227138" cy="2570162"/>
            <a:chOff x="1610" y="1993"/>
            <a:chExt cx="773" cy="1619"/>
          </a:xfrm>
        </p:grpSpPr>
        <p:grpSp>
          <p:nvGrpSpPr>
            <p:cNvPr id="34823" name="Group 17">
              <a:extLst>
                <a:ext uri="{FF2B5EF4-FFF2-40B4-BE49-F238E27FC236}">
                  <a16:creationId xmlns:a16="http://schemas.microsoft.com/office/drawing/2014/main" id="{EEABA0C9-CD0E-D746-4484-520E10EA8574}"/>
                </a:ext>
              </a:extLst>
            </p:cNvPr>
            <p:cNvGrpSpPr>
              <a:grpSpLocks/>
            </p:cNvGrpSpPr>
            <p:nvPr/>
          </p:nvGrpSpPr>
          <p:grpSpPr bwMode="auto">
            <a:xfrm>
              <a:off x="1610" y="2024"/>
              <a:ext cx="773" cy="1588"/>
              <a:chOff x="3424" y="845"/>
              <a:chExt cx="1180" cy="2358"/>
            </a:xfrm>
          </p:grpSpPr>
          <p:sp>
            <p:nvSpPr>
              <p:cNvPr id="34826" name="AutoShape 18">
                <a:extLst>
                  <a:ext uri="{FF2B5EF4-FFF2-40B4-BE49-F238E27FC236}">
                    <a16:creationId xmlns:a16="http://schemas.microsoft.com/office/drawing/2014/main" id="{8318A540-E61C-872D-ECB0-5718858AFC77}"/>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27" name="AutoShape 19">
                <a:extLst>
                  <a:ext uri="{FF2B5EF4-FFF2-40B4-BE49-F238E27FC236}">
                    <a16:creationId xmlns:a16="http://schemas.microsoft.com/office/drawing/2014/main" id="{067F8298-8569-49AE-8E79-4651D787601A}"/>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28" name="Rectangle 20">
                <a:extLst>
                  <a:ext uri="{FF2B5EF4-FFF2-40B4-BE49-F238E27FC236}">
                    <a16:creationId xmlns:a16="http://schemas.microsoft.com/office/drawing/2014/main" id="{40BC7921-749A-D4B0-284A-096952EE13F8}"/>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29" name="Rectangle 21">
                <a:extLst>
                  <a:ext uri="{FF2B5EF4-FFF2-40B4-BE49-F238E27FC236}">
                    <a16:creationId xmlns:a16="http://schemas.microsoft.com/office/drawing/2014/main" id="{6E9DBD49-C485-F65A-D1F9-C1964E3AF2D8}"/>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0" name="AutoShape 22">
                <a:extLst>
                  <a:ext uri="{FF2B5EF4-FFF2-40B4-BE49-F238E27FC236}">
                    <a16:creationId xmlns:a16="http://schemas.microsoft.com/office/drawing/2014/main" id="{10BD0B1A-BDCD-DB19-B160-E14D99507064}"/>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1" name="Oval 23">
                <a:extLst>
                  <a:ext uri="{FF2B5EF4-FFF2-40B4-BE49-F238E27FC236}">
                    <a16:creationId xmlns:a16="http://schemas.microsoft.com/office/drawing/2014/main" id="{BED3D13A-D75A-2DC7-1362-0CB9D3D6C937}"/>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2" name="Oval 24">
                <a:extLst>
                  <a:ext uri="{FF2B5EF4-FFF2-40B4-BE49-F238E27FC236}">
                    <a16:creationId xmlns:a16="http://schemas.microsoft.com/office/drawing/2014/main" id="{C2B1AAB7-5CD8-F3AB-0B40-825747180C3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3" name="Rectangle 25">
                <a:extLst>
                  <a:ext uri="{FF2B5EF4-FFF2-40B4-BE49-F238E27FC236}">
                    <a16:creationId xmlns:a16="http://schemas.microsoft.com/office/drawing/2014/main" id="{7F707597-7F2A-A7D8-81A3-202C486AD410}"/>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4" name="Rectangle 26">
                <a:extLst>
                  <a:ext uri="{FF2B5EF4-FFF2-40B4-BE49-F238E27FC236}">
                    <a16:creationId xmlns:a16="http://schemas.microsoft.com/office/drawing/2014/main" id="{AC348340-4C3D-4560-C496-BC62E2A542E8}"/>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35" name="Freeform 27">
                <a:extLst>
                  <a:ext uri="{FF2B5EF4-FFF2-40B4-BE49-F238E27FC236}">
                    <a16:creationId xmlns:a16="http://schemas.microsoft.com/office/drawing/2014/main" id="{6390E866-C711-6A2C-88B8-EC75D8D1DB1D}"/>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36" name="Freeform 28">
                <a:extLst>
                  <a:ext uri="{FF2B5EF4-FFF2-40B4-BE49-F238E27FC236}">
                    <a16:creationId xmlns:a16="http://schemas.microsoft.com/office/drawing/2014/main" id="{ABBD2FE2-14AA-04C3-C78A-4881AEC59437}"/>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37" name="Freeform 29">
                <a:extLst>
                  <a:ext uri="{FF2B5EF4-FFF2-40B4-BE49-F238E27FC236}">
                    <a16:creationId xmlns:a16="http://schemas.microsoft.com/office/drawing/2014/main" id="{EEB93E91-8C6A-04F5-43D5-7C8392CCF99E}"/>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38" name="Freeform 30">
                <a:extLst>
                  <a:ext uri="{FF2B5EF4-FFF2-40B4-BE49-F238E27FC236}">
                    <a16:creationId xmlns:a16="http://schemas.microsoft.com/office/drawing/2014/main" id="{A51DC08D-B527-6ABB-9A87-6938D1C9EDDC}"/>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39" name="Freeform 31">
                <a:extLst>
                  <a:ext uri="{FF2B5EF4-FFF2-40B4-BE49-F238E27FC236}">
                    <a16:creationId xmlns:a16="http://schemas.microsoft.com/office/drawing/2014/main" id="{33FDF81F-62A9-7FE5-8222-1C5007F9EB1C}"/>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40" name="Freeform 32">
                <a:extLst>
                  <a:ext uri="{FF2B5EF4-FFF2-40B4-BE49-F238E27FC236}">
                    <a16:creationId xmlns:a16="http://schemas.microsoft.com/office/drawing/2014/main" id="{93A83CC1-6608-F226-B6B4-0E95158F6F87}"/>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41" name="Freeform 33">
                <a:extLst>
                  <a:ext uri="{FF2B5EF4-FFF2-40B4-BE49-F238E27FC236}">
                    <a16:creationId xmlns:a16="http://schemas.microsoft.com/office/drawing/2014/main" id="{6C24AEB1-6491-CFBB-F0EA-D44FCA72AEC7}"/>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4842" name="Freeform 34">
                <a:extLst>
                  <a:ext uri="{FF2B5EF4-FFF2-40B4-BE49-F238E27FC236}">
                    <a16:creationId xmlns:a16="http://schemas.microsoft.com/office/drawing/2014/main" id="{9C072D67-A42C-491F-CAE4-BB5B404B34EE}"/>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4824" name="Oval 35">
              <a:extLst>
                <a:ext uri="{FF2B5EF4-FFF2-40B4-BE49-F238E27FC236}">
                  <a16:creationId xmlns:a16="http://schemas.microsoft.com/office/drawing/2014/main" id="{0CCE826F-6E30-0FA2-31AA-0A8E1153E8BE}"/>
                </a:ext>
              </a:extLst>
            </p:cNvPr>
            <p:cNvSpPr>
              <a:spLocks noChangeArrowheads="1"/>
            </p:cNvSpPr>
            <p:nvPr/>
          </p:nvSpPr>
          <p:spPr bwMode="auto">
            <a:xfrm rot="1490977">
              <a:off x="1789" y="1993"/>
              <a:ext cx="452" cy="270"/>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4825" name="Oval 36">
              <a:extLst>
                <a:ext uri="{FF2B5EF4-FFF2-40B4-BE49-F238E27FC236}">
                  <a16:creationId xmlns:a16="http://schemas.microsoft.com/office/drawing/2014/main" id="{C34314C3-1E40-7439-E0CB-2B355D7AC59F}"/>
                </a:ext>
              </a:extLst>
            </p:cNvPr>
            <p:cNvSpPr>
              <a:spLocks noChangeArrowheads="1"/>
            </p:cNvSpPr>
            <p:nvPr/>
          </p:nvSpPr>
          <p:spPr bwMode="auto">
            <a:xfrm rot="1490977">
              <a:off x="1945" y="2028"/>
              <a:ext cx="153" cy="174"/>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5877" name="AutoShape 37">
            <a:extLst>
              <a:ext uri="{FF2B5EF4-FFF2-40B4-BE49-F238E27FC236}">
                <a16:creationId xmlns:a16="http://schemas.microsoft.com/office/drawing/2014/main" id="{6AF18EA8-0DF2-E132-86E4-2BE66A457BC3}"/>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va bè!</a:t>
            </a:r>
          </a:p>
          <a:p>
            <a:pPr algn="ctr" eaLnBrk="1" hangingPunct="1">
              <a:spcBef>
                <a:spcPct val="0"/>
              </a:spcBef>
              <a:buFontTx/>
              <a:buNone/>
            </a:pPr>
            <a:r>
              <a:rPr lang="it-IT" altLang="it-IT" sz="1800" b="1" i="1"/>
              <a:t>Bongiorno  maè!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5877"/>
                                        </p:tgtEl>
                                        <p:attrNameLst>
                                          <p:attrName>style.visibility</p:attrName>
                                        </p:attrNameLst>
                                      </p:cBhvr>
                                      <p:to>
                                        <p:strVal val="visible"/>
                                      </p:to>
                                    </p:set>
                                    <p:animEffect transition="in" filter="strips(downRight)">
                                      <p:cBhvr>
                                        <p:cTn id="7" dur="3000"/>
                                        <p:tgtEl>
                                          <p:spTgt spid="358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5855"/>
                                        </p:tgtEl>
                                        <p:attrNameLst>
                                          <p:attrName>style.visibility</p:attrName>
                                        </p:attrNameLst>
                                      </p:cBhvr>
                                      <p:to>
                                        <p:strVal val="visible"/>
                                      </p:to>
                                    </p:set>
                                    <p:animEffect transition="in" filter="strips(downRight)">
                                      <p:cBhvr>
                                        <p:cTn id="12" dur="3000"/>
                                        <p:tgtEl>
                                          <p:spTgt spid="35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5" grpId="0" animBg="1"/>
      <p:bldP spid="3587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FE617E1-6010-6613-83F1-5C01CAF82D0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5843" name="Group 38">
            <a:extLst>
              <a:ext uri="{FF2B5EF4-FFF2-40B4-BE49-F238E27FC236}">
                <a16:creationId xmlns:a16="http://schemas.microsoft.com/office/drawing/2014/main" id="{7F3C2045-BE56-CD72-8124-487BD2840AF2}"/>
              </a:ext>
            </a:extLst>
          </p:cNvPr>
          <p:cNvGrpSpPr>
            <a:grpSpLocks/>
          </p:cNvGrpSpPr>
          <p:nvPr/>
        </p:nvGrpSpPr>
        <p:grpSpPr bwMode="auto">
          <a:xfrm>
            <a:off x="4356100" y="1868488"/>
            <a:ext cx="1296988" cy="4297362"/>
            <a:chOff x="2744" y="1177"/>
            <a:chExt cx="817" cy="2707"/>
          </a:xfrm>
        </p:grpSpPr>
        <p:sp>
          <p:nvSpPr>
            <p:cNvPr id="35867" name="AutoShape 4">
              <a:extLst>
                <a:ext uri="{FF2B5EF4-FFF2-40B4-BE49-F238E27FC236}">
                  <a16:creationId xmlns:a16="http://schemas.microsoft.com/office/drawing/2014/main" id="{FF1A8D7E-4B71-7E79-09EC-6846D6637EE4}"/>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5868" name="AutoShape 6">
              <a:extLst>
                <a:ext uri="{FF2B5EF4-FFF2-40B4-BE49-F238E27FC236}">
                  <a16:creationId xmlns:a16="http://schemas.microsoft.com/office/drawing/2014/main" id="{47CF06B5-8406-D508-C5A1-B659555D94CE}"/>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69" name="AutoShape 7">
              <a:extLst>
                <a:ext uri="{FF2B5EF4-FFF2-40B4-BE49-F238E27FC236}">
                  <a16:creationId xmlns:a16="http://schemas.microsoft.com/office/drawing/2014/main" id="{09F418E7-B9F7-3D37-AAF3-04CEFFA04DAA}"/>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0" name="Rectangle 8">
              <a:extLst>
                <a:ext uri="{FF2B5EF4-FFF2-40B4-BE49-F238E27FC236}">
                  <a16:creationId xmlns:a16="http://schemas.microsoft.com/office/drawing/2014/main" id="{83173BE1-E844-A682-7D66-FF1D2B1D8132}"/>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1" name="Rectangle 9">
              <a:extLst>
                <a:ext uri="{FF2B5EF4-FFF2-40B4-BE49-F238E27FC236}">
                  <a16:creationId xmlns:a16="http://schemas.microsoft.com/office/drawing/2014/main" id="{465EBB4B-BAC9-B54F-5DC8-CC5FCFE61A6A}"/>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2" name="AutoShape 10">
              <a:extLst>
                <a:ext uri="{FF2B5EF4-FFF2-40B4-BE49-F238E27FC236}">
                  <a16:creationId xmlns:a16="http://schemas.microsoft.com/office/drawing/2014/main" id="{410BFC85-EC33-5573-43C4-88EF21126D55}"/>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3" name="AutoShape 11">
              <a:extLst>
                <a:ext uri="{FF2B5EF4-FFF2-40B4-BE49-F238E27FC236}">
                  <a16:creationId xmlns:a16="http://schemas.microsoft.com/office/drawing/2014/main" id="{2C2D8C73-7289-7729-C2CF-E029CCFED0C7}"/>
                </a:ext>
              </a:extLst>
            </p:cNvPr>
            <p:cNvSpPr>
              <a:spLocks noChangeArrowheads="1"/>
            </p:cNvSpPr>
            <p:nvPr/>
          </p:nvSpPr>
          <p:spPr bwMode="auto">
            <a:xfrm>
              <a:off x="2942" y="1377"/>
              <a:ext cx="393" cy="602"/>
            </a:xfrm>
            <a:prstGeom prst="smileyFace">
              <a:avLst>
                <a:gd name="adj" fmla="val -2370"/>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4" name="Oval 12">
              <a:extLst>
                <a:ext uri="{FF2B5EF4-FFF2-40B4-BE49-F238E27FC236}">
                  <a16:creationId xmlns:a16="http://schemas.microsoft.com/office/drawing/2014/main" id="{31726F12-4D6E-31F2-B328-013D9F7CB6C0}"/>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75" name="Oval 13">
              <a:extLst>
                <a:ext uri="{FF2B5EF4-FFF2-40B4-BE49-F238E27FC236}">
                  <a16:creationId xmlns:a16="http://schemas.microsoft.com/office/drawing/2014/main" id="{E869DCFD-F98A-C337-1912-3A598E7499AE}"/>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6879" name="AutoShape 15">
            <a:extLst>
              <a:ext uri="{FF2B5EF4-FFF2-40B4-BE49-F238E27FC236}">
                <a16:creationId xmlns:a16="http://schemas.microsoft.com/office/drawing/2014/main" id="{774DE86F-9407-47FC-2AA6-C421CB5E8E22}"/>
              </a:ext>
            </a:extLst>
          </p:cNvPr>
          <p:cNvSpPr>
            <a:spLocks noChangeArrowheads="1"/>
          </p:cNvSpPr>
          <p:nvPr/>
        </p:nvSpPr>
        <p:spPr bwMode="auto">
          <a:xfrm>
            <a:off x="5435600" y="196850"/>
            <a:ext cx="3025775" cy="1647825"/>
          </a:xfrm>
          <a:prstGeom prst="wedgeEllipseCallout">
            <a:avLst>
              <a:gd name="adj1" fmla="val -59181"/>
              <a:gd name="adj2" fmla="val 10992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Ah! Si? </a:t>
            </a:r>
          </a:p>
          <a:p>
            <a:pPr algn="ctr" eaLnBrk="1" hangingPunct="1">
              <a:spcBef>
                <a:spcPct val="0"/>
              </a:spcBef>
              <a:buFontTx/>
              <a:buNone/>
            </a:pPr>
            <a:r>
              <a:rPr lang="it-IT" altLang="it-IT" sz="1800" b="1" i="1"/>
              <a:t>E quello che hai in testa come lo chiami?</a:t>
            </a:r>
          </a:p>
        </p:txBody>
      </p:sp>
      <p:grpSp>
        <p:nvGrpSpPr>
          <p:cNvPr id="35845" name="Group 16">
            <a:extLst>
              <a:ext uri="{FF2B5EF4-FFF2-40B4-BE49-F238E27FC236}">
                <a16:creationId xmlns:a16="http://schemas.microsoft.com/office/drawing/2014/main" id="{E0388AD7-04CE-DA72-5F9E-C20749DC2BF4}"/>
              </a:ext>
            </a:extLst>
          </p:cNvPr>
          <p:cNvGrpSpPr>
            <a:grpSpLocks/>
          </p:cNvGrpSpPr>
          <p:nvPr/>
        </p:nvGrpSpPr>
        <p:grpSpPr bwMode="auto">
          <a:xfrm>
            <a:off x="2555875" y="3595688"/>
            <a:ext cx="1227138" cy="2570162"/>
            <a:chOff x="1610" y="1993"/>
            <a:chExt cx="773" cy="1619"/>
          </a:xfrm>
        </p:grpSpPr>
        <p:grpSp>
          <p:nvGrpSpPr>
            <p:cNvPr id="35847" name="Group 17">
              <a:extLst>
                <a:ext uri="{FF2B5EF4-FFF2-40B4-BE49-F238E27FC236}">
                  <a16:creationId xmlns:a16="http://schemas.microsoft.com/office/drawing/2014/main" id="{B07D5126-A00F-FF87-F59C-4EEAF02027C6}"/>
                </a:ext>
              </a:extLst>
            </p:cNvPr>
            <p:cNvGrpSpPr>
              <a:grpSpLocks/>
            </p:cNvGrpSpPr>
            <p:nvPr/>
          </p:nvGrpSpPr>
          <p:grpSpPr bwMode="auto">
            <a:xfrm>
              <a:off x="1610" y="2024"/>
              <a:ext cx="773" cy="1588"/>
              <a:chOff x="3424" y="845"/>
              <a:chExt cx="1180" cy="2358"/>
            </a:xfrm>
          </p:grpSpPr>
          <p:sp>
            <p:nvSpPr>
              <p:cNvPr id="35850" name="AutoShape 18">
                <a:extLst>
                  <a:ext uri="{FF2B5EF4-FFF2-40B4-BE49-F238E27FC236}">
                    <a16:creationId xmlns:a16="http://schemas.microsoft.com/office/drawing/2014/main" id="{B47B8DAA-7DBF-C82F-E8BE-2AB6E5927D52}"/>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1" name="AutoShape 19">
                <a:extLst>
                  <a:ext uri="{FF2B5EF4-FFF2-40B4-BE49-F238E27FC236}">
                    <a16:creationId xmlns:a16="http://schemas.microsoft.com/office/drawing/2014/main" id="{B60018A6-95AB-F5AA-AD40-C19996F7968B}"/>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2" name="Rectangle 20">
                <a:extLst>
                  <a:ext uri="{FF2B5EF4-FFF2-40B4-BE49-F238E27FC236}">
                    <a16:creationId xmlns:a16="http://schemas.microsoft.com/office/drawing/2014/main" id="{BB38CF4B-4B21-AF13-2783-916EF233F10C}"/>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3" name="Rectangle 21">
                <a:extLst>
                  <a:ext uri="{FF2B5EF4-FFF2-40B4-BE49-F238E27FC236}">
                    <a16:creationId xmlns:a16="http://schemas.microsoft.com/office/drawing/2014/main" id="{3678A83C-EA47-3553-9782-D80BBF879890}"/>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4" name="AutoShape 22">
                <a:extLst>
                  <a:ext uri="{FF2B5EF4-FFF2-40B4-BE49-F238E27FC236}">
                    <a16:creationId xmlns:a16="http://schemas.microsoft.com/office/drawing/2014/main" id="{EE94341F-966D-D995-2BA2-2221CE45B73B}"/>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5" name="Oval 23">
                <a:extLst>
                  <a:ext uri="{FF2B5EF4-FFF2-40B4-BE49-F238E27FC236}">
                    <a16:creationId xmlns:a16="http://schemas.microsoft.com/office/drawing/2014/main" id="{FE27773B-8B68-8634-0CA5-2EE8C1842BDC}"/>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6" name="Oval 24">
                <a:extLst>
                  <a:ext uri="{FF2B5EF4-FFF2-40B4-BE49-F238E27FC236}">
                    <a16:creationId xmlns:a16="http://schemas.microsoft.com/office/drawing/2014/main" id="{883175BE-47E2-E4B6-0364-8EEEA0F0B01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7" name="Rectangle 25">
                <a:extLst>
                  <a:ext uri="{FF2B5EF4-FFF2-40B4-BE49-F238E27FC236}">
                    <a16:creationId xmlns:a16="http://schemas.microsoft.com/office/drawing/2014/main" id="{FC55AC46-E396-AE92-5B06-7C45FD9AFD6C}"/>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8" name="Rectangle 26">
                <a:extLst>
                  <a:ext uri="{FF2B5EF4-FFF2-40B4-BE49-F238E27FC236}">
                    <a16:creationId xmlns:a16="http://schemas.microsoft.com/office/drawing/2014/main" id="{30863FC9-FAA1-18EF-56E3-318E8814C626}"/>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59" name="Freeform 27">
                <a:extLst>
                  <a:ext uri="{FF2B5EF4-FFF2-40B4-BE49-F238E27FC236}">
                    <a16:creationId xmlns:a16="http://schemas.microsoft.com/office/drawing/2014/main" id="{84F3E2CD-CCFA-B93A-AEDB-6CA7DCB9CEFA}"/>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0" name="Freeform 28">
                <a:extLst>
                  <a:ext uri="{FF2B5EF4-FFF2-40B4-BE49-F238E27FC236}">
                    <a16:creationId xmlns:a16="http://schemas.microsoft.com/office/drawing/2014/main" id="{F56CD29E-7F62-7B07-73E0-6C69AFB63C90}"/>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1" name="Freeform 29">
                <a:extLst>
                  <a:ext uri="{FF2B5EF4-FFF2-40B4-BE49-F238E27FC236}">
                    <a16:creationId xmlns:a16="http://schemas.microsoft.com/office/drawing/2014/main" id="{F9E0323B-A734-B7BD-FD24-4714CEF65912}"/>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2" name="Freeform 30">
                <a:extLst>
                  <a:ext uri="{FF2B5EF4-FFF2-40B4-BE49-F238E27FC236}">
                    <a16:creationId xmlns:a16="http://schemas.microsoft.com/office/drawing/2014/main" id="{E791FB48-D5DE-C5FD-C81A-5F4DDD0A1FF2}"/>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3" name="Freeform 31">
                <a:extLst>
                  <a:ext uri="{FF2B5EF4-FFF2-40B4-BE49-F238E27FC236}">
                    <a16:creationId xmlns:a16="http://schemas.microsoft.com/office/drawing/2014/main" id="{5BEE1CCA-F7D1-6262-9737-8F9A82D3B82B}"/>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4" name="Freeform 32">
                <a:extLst>
                  <a:ext uri="{FF2B5EF4-FFF2-40B4-BE49-F238E27FC236}">
                    <a16:creationId xmlns:a16="http://schemas.microsoft.com/office/drawing/2014/main" id="{731C02A0-9C3F-C31C-CBA0-D69158B1F6C6}"/>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5" name="Freeform 33">
                <a:extLst>
                  <a:ext uri="{FF2B5EF4-FFF2-40B4-BE49-F238E27FC236}">
                    <a16:creationId xmlns:a16="http://schemas.microsoft.com/office/drawing/2014/main" id="{55E899F2-ECD1-3322-D550-9D94E34FA4C9}"/>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5866" name="Freeform 34">
                <a:extLst>
                  <a:ext uri="{FF2B5EF4-FFF2-40B4-BE49-F238E27FC236}">
                    <a16:creationId xmlns:a16="http://schemas.microsoft.com/office/drawing/2014/main" id="{55FEC98E-15C1-B36C-6767-F4C060237907}"/>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5848" name="Oval 35">
              <a:extLst>
                <a:ext uri="{FF2B5EF4-FFF2-40B4-BE49-F238E27FC236}">
                  <a16:creationId xmlns:a16="http://schemas.microsoft.com/office/drawing/2014/main" id="{20E4D6D8-6BFD-9851-F2D2-2C060FB79B45}"/>
                </a:ext>
              </a:extLst>
            </p:cNvPr>
            <p:cNvSpPr>
              <a:spLocks noChangeArrowheads="1"/>
            </p:cNvSpPr>
            <p:nvPr/>
          </p:nvSpPr>
          <p:spPr bwMode="auto">
            <a:xfrm rot="1490977">
              <a:off x="1789" y="1993"/>
              <a:ext cx="452" cy="270"/>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5849" name="Oval 36">
              <a:extLst>
                <a:ext uri="{FF2B5EF4-FFF2-40B4-BE49-F238E27FC236}">
                  <a16:creationId xmlns:a16="http://schemas.microsoft.com/office/drawing/2014/main" id="{B916FAA7-17CF-5253-4650-04EF936E081F}"/>
                </a:ext>
              </a:extLst>
            </p:cNvPr>
            <p:cNvSpPr>
              <a:spLocks noChangeArrowheads="1"/>
            </p:cNvSpPr>
            <p:nvPr/>
          </p:nvSpPr>
          <p:spPr bwMode="auto">
            <a:xfrm rot="1490977">
              <a:off x="1945" y="2028"/>
              <a:ext cx="153" cy="174"/>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6901" name="AutoShape 37">
            <a:extLst>
              <a:ext uri="{FF2B5EF4-FFF2-40B4-BE49-F238E27FC236}">
                <a16:creationId xmlns:a16="http://schemas.microsoft.com/office/drawing/2014/main" id="{AD7C1DC6-0041-68DE-1161-BC242896CC94}"/>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Io unni  tiegnu cappelli!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6901"/>
                                        </p:tgtEl>
                                        <p:attrNameLst>
                                          <p:attrName>style.visibility</p:attrName>
                                        </p:attrNameLst>
                                      </p:cBhvr>
                                      <p:to>
                                        <p:strVal val="visible"/>
                                      </p:to>
                                    </p:set>
                                    <p:animEffect transition="in" filter="strips(downRight)">
                                      <p:cBhvr>
                                        <p:cTn id="7" dur="3000"/>
                                        <p:tgtEl>
                                          <p:spTgt spid="36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6879"/>
                                        </p:tgtEl>
                                        <p:attrNameLst>
                                          <p:attrName>style.visibility</p:attrName>
                                        </p:attrNameLst>
                                      </p:cBhvr>
                                      <p:to>
                                        <p:strVal val="visible"/>
                                      </p:to>
                                    </p:set>
                                    <p:animEffect transition="in" filter="strips(downRight)">
                                      <p:cBhvr>
                                        <p:cTn id="12" dur="3000"/>
                                        <p:tgtEl>
                                          <p:spTgt spid="36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9" grpId="0" animBg="1"/>
      <p:bldP spid="3690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9B5C2744-E888-0219-A0C2-4B208EBE350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6867" name="Group 3">
            <a:extLst>
              <a:ext uri="{FF2B5EF4-FFF2-40B4-BE49-F238E27FC236}">
                <a16:creationId xmlns:a16="http://schemas.microsoft.com/office/drawing/2014/main" id="{6BA0F9CE-A687-A636-F3EB-8F48501D4DAE}"/>
              </a:ext>
            </a:extLst>
          </p:cNvPr>
          <p:cNvGrpSpPr>
            <a:grpSpLocks/>
          </p:cNvGrpSpPr>
          <p:nvPr/>
        </p:nvGrpSpPr>
        <p:grpSpPr bwMode="auto">
          <a:xfrm>
            <a:off x="4356100" y="1868488"/>
            <a:ext cx="1296988" cy="4297362"/>
            <a:chOff x="2744" y="1053"/>
            <a:chExt cx="817" cy="2707"/>
          </a:xfrm>
        </p:grpSpPr>
        <p:sp>
          <p:nvSpPr>
            <p:cNvPr id="36890" name="AutoShape 4">
              <a:extLst>
                <a:ext uri="{FF2B5EF4-FFF2-40B4-BE49-F238E27FC236}">
                  <a16:creationId xmlns:a16="http://schemas.microsoft.com/office/drawing/2014/main" id="{2CAAE349-8704-93FC-1585-0550134AFEA6}"/>
                </a:ext>
              </a:extLst>
            </p:cNvPr>
            <p:cNvSpPr>
              <a:spLocks noChangeArrowheads="1"/>
            </p:cNvSpPr>
            <p:nvPr/>
          </p:nvSpPr>
          <p:spPr bwMode="auto">
            <a:xfrm>
              <a:off x="2916" y="10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nvGrpSpPr>
            <p:cNvPr id="36891" name="Group 5">
              <a:extLst>
                <a:ext uri="{FF2B5EF4-FFF2-40B4-BE49-F238E27FC236}">
                  <a16:creationId xmlns:a16="http://schemas.microsoft.com/office/drawing/2014/main" id="{F4E0D028-870F-DDDE-DAFF-3FFC652AD070}"/>
                </a:ext>
              </a:extLst>
            </p:cNvPr>
            <p:cNvGrpSpPr>
              <a:grpSpLocks/>
            </p:cNvGrpSpPr>
            <p:nvPr/>
          </p:nvGrpSpPr>
          <p:grpSpPr bwMode="auto">
            <a:xfrm>
              <a:off x="2744" y="1253"/>
              <a:ext cx="817" cy="2507"/>
              <a:chOff x="3424" y="1241"/>
              <a:chExt cx="817" cy="2507"/>
            </a:xfrm>
          </p:grpSpPr>
          <p:sp>
            <p:nvSpPr>
              <p:cNvPr id="36892" name="AutoShape 6">
                <a:extLst>
                  <a:ext uri="{FF2B5EF4-FFF2-40B4-BE49-F238E27FC236}">
                    <a16:creationId xmlns:a16="http://schemas.microsoft.com/office/drawing/2014/main" id="{9D8FD5CC-D213-1940-D03A-F7B810466EAB}"/>
                  </a:ext>
                </a:extLst>
              </p:cNvPr>
              <p:cNvSpPr>
                <a:spLocks noChangeArrowheads="1"/>
              </p:cNvSpPr>
              <p:nvPr/>
            </p:nvSpPr>
            <p:spPr bwMode="auto">
              <a:xfrm rot="3454893">
                <a:off x="4016" y="222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3" name="AutoShape 7">
                <a:extLst>
                  <a:ext uri="{FF2B5EF4-FFF2-40B4-BE49-F238E27FC236}">
                    <a16:creationId xmlns:a16="http://schemas.microsoft.com/office/drawing/2014/main" id="{3E1CFA3B-7847-754D-9BC5-5966FD1D8657}"/>
                  </a:ext>
                </a:extLst>
              </p:cNvPr>
              <p:cNvSpPr>
                <a:spLocks noChangeArrowheads="1"/>
              </p:cNvSpPr>
              <p:nvPr/>
            </p:nvSpPr>
            <p:spPr bwMode="auto">
              <a:xfrm rot="6415854">
                <a:off x="3488" y="221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4" name="Rectangle 8">
                <a:extLst>
                  <a:ext uri="{FF2B5EF4-FFF2-40B4-BE49-F238E27FC236}">
                    <a16:creationId xmlns:a16="http://schemas.microsoft.com/office/drawing/2014/main" id="{C7C6D2B0-E4AD-07F2-5975-5E9D63E0E58C}"/>
                  </a:ext>
                </a:extLst>
              </p:cNvPr>
              <p:cNvSpPr>
                <a:spLocks noChangeArrowheads="1"/>
              </p:cNvSpPr>
              <p:nvPr/>
            </p:nvSpPr>
            <p:spPr bwMode="auto">
              <a:xfrm>
                <a:off x="364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5" name="Rectangle 9">
                <a:extLst>
                  <a:ext uri="{FF2B5EF4-FFF2-40B4-BE49-F238E27FC236}">
                    <a16:creationId xmlns:a16="http://schemas.microsoft.com/office/drawing/2014/main" id="{EBEEBD2C-DEC3-D8D8-AF2F-74959BB2CD91}"/>
                  </a:ext>
                </a:extLst>
              </p:cNvPr>
              <p:cNvSpPr>
                <a:spLocks noChangeArrowheads="1"/>
              </p:cNvSpPr>
              <p:nvPr/>
            </p:nvSpPr>
            <p:spPr bwMode="auto">
              <a:xfrm>
                <a:off x="391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6" name="AutoShape 10">
                <a:extLst>
                  <a:ext uri="{FF2B5EF4-FFF2-40B4-BE49-F238E27FC236}">
                    <a16:creationId xmlns:a16="http://schemas.microsoft.com/office/drawing/2014/main" id="{B4BCB153-11EB-B4F1-B8A2-FCCE7C0DA2ED}"/>
                  </a:ext>
                </a:extLst>
              </p:cNvPr>
              <p:cNvSpPr>
                <a:spLocks noChangeArrowheads="1"/>
              </p:cNvSpPr>
              <p:nvPr/>
            </p:nvSpPr>
            <p:spPr bwMode="auto">
              <a:xfrm>
                <a:off x="3450" y="158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7" name="AutoShape 11">
                <a:extLst>
                  <a:ext uri="{FF2B5EF4-FFF2-40B4-BE49-F238E27FC236}">
                    <a16:creationId xmlns:a16="http://schemas.microsoft.com/office/drawing/2014/main" id="{B89B26C2-BF64-1725-E857-3BBAE1EAE82B}"/>
                  </a:ext>
                </a:extLst>
              </p:cNvPr>
              <p:cNvSpPr>
                <a:spLocks noChangeArrowheads="1"/>
              </p:cNvSpPr>
              <p:nvPr/>
            </p:nvSpPr>
            <p:spPr bwMode="auto">
              <a:xfrm>
                <a:off x="3622" y="1241"/>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8" name="Oval 12">
                <a:extLst>
                  <a:ext uri="{FF2B5EF4-FFF2-40B4-BE49-F238E27FC236}">
                    <a16:creationId xmlns:a16="http://schemas.microsoft.com/office/drawing/2014/main" id="{84E62E96-EA3E-A237-3F86-9F94BD40A29A}"/>
                  </a:ext>
                </a:extLst>
              </p:cNvPr>
              <p:cNvSpPr>
                <a:spLocks noChangeArrowheads="1"/>
              </p:cNvSpPr>
              <p:nvPr/>
            </p:nvSpPr>
            <p:spPr bwMode="auto">
              <a:xfrm>
                <a:off x="3858" y="141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99" name="Oval 13">
                <a:extLst>
                  <a:ext uri="{FF2B5EF4-FFF2-40B4-BE49-F238E27FC236}">
                    <a16:creationId xmlns:a16="http://schemas.microsoft.com/office/drawing/2014/main" id="{BEC2F282-B18B-BB31-4BD1-1F2BFC67167C}"/>
                  </a:ext>
                </a:extLst>
              </p:cNvPr>
              <p:cNvSpPr>
                <a:spLocks noChangeArrowheads="1"/>
              </p:cNvSpPr>
              <p:nvPr/>
            </p:nvSpPr>
            <p:spPr bwMode="auto">
              <a:xfrm>
                <a:off x="3735" y="141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sp>
        <p:nvSpPr>
          <p:cNvPr id="37903" name="AutoShape 15">
            <a:extLst>
              <a:ext uri="{FF2B5EF4-FFF2-40B4-BE49-F238E27FC236}">
                <a16:creationId xmlns:a16="http://schemas.microsoft.com/office/drawing/2014/main" id="{340C65F8-27BF-4D56-FEF3-043363C9A644}"/>
              </a:ext>
            </a:extLst>
          </p:cNvPr>
          <p:cNvSpPr>
            <a:spLocks noChangeArrowheads="1"/>
          </p:cNvSpPr>
          <p:nvPr/>
        </p:nvSpPr>
        <p:spPr bwMode="auto">
          <a:xfrm>
            <a:off x="5435600" y="196850"/>
            <a:ext cx="3025775" cy="1268413"/>
          </a:xfrm>
          <a:prstGeom prst="wedgeEllipseCallout">
            <a:avLst>
              <a:gd name="adj1" fmla="val -59181"/>
              <a:gd name="adj2" fmla="val 15775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2000" b="1" i="1"/>
              <a:t>Si…proprio questo!</a:t>
            </a:r>
          </a:p>
        </p:txBody>
      </p:sp>
      <p:grpSp>
        <p:nvGrpSpPr>
          <p:cNvPr id="36869" name="Group 17">
            <a:extLst>
              <a:ext uri="{FF2B5EF4-FFF2-40B4-BE49-F238E27FC236}">
                <a16:creationId xmlns:a16="http://schemas.microsoft.com/office/drawing/2014/main" id="{C9195981-9DB7-B46F-5AD5-01C2121772C8}"/>
              </a:ext>
            </a:extLst>
          </p:cNvPr>
          <p:cNvGrpSpPr>
            <a:grpSpLocks/>
          </p:cNvGrpSpPr>
          <p:nvPr/>
        </p:nvGrpSpPr>
        <p:grpSpPr bwMode="auto">
          <a:xfrm>
            <a:off x="2555875" y="3644900"/>
            <a:ext cx="1227138" cy="2520950"/>
            <a:chOff x="3424" y="845"/>
            <a:chExt cx="1180" cy="2358"/>
          </a:xfrm>
        </p:grpSpPr>
        <p:sp>
          <p:nvSpPr>
            <p:cNvPr id="36873" name="AutoShape 18">
              <a:extLst>
                <a:ext uri="{FF2B5EF4-FFF2-40B4-BE49-F238E27FC236}">
                  <a16:creationId xmlns:a16="http://schemas.microsoft.com/office/drawing/2014/main" id="{31580C4F-6DB5-7F47-E0E0-172F7D32409A}"/>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4" name="AutoShape 19">
              <a:extLst>
                <a:ext uri="{FF2B5EF4-FFF2-40B4-BE49-F238E27FC236}">
                  <a16:creationId xmlns:a16="http://schemas.microsoft.com/office/drawing/2014/main" id="{D847724A-2F07-1C25-435B-4CB5BACC480C}"/>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5" name="Rectangle 20">
              <a:extLst>
                <a:ext uri="{FF2B5EF4-FFF2-40B4-BE49-F238E27FC236}">
                  <a16:creationId xmlns:a16="http://schemas.microsoft.com/office/drawing/2014/main" id="{70495998-C6FC-7BAA-0669-B9927F56F758}"/>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6" name="Rectangle 21">
              <a:extLst>
                <a:ext uri="{FF2B5EF4-FFF2-40B4-BE49-F238E27FC236}">
                  <a16:creationId xmlns:a16="http://schemas.microsoft.com/office/drawing/2014/main" id="{9A9F0395-8DAD-54E9-9BB6-EE69A2B7CF13}"/>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7" name="AutoShape 22">
              <a:extLst>
                <a:ext uri="{FF2B5EF4-FFF2-40B4-BE49-F238E27FC236}">
                  <a16:creationId xmlns:a16="http://schemas.microsoft.com/office/drawing/2014/main" id="{108A8EC7-C814-8764-0514-67628B4C0BD3}"/>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8" name="Oval 23">
              <a:extLst>
                <a:ext uri="{FF2B5EF4-FFF2-40B4-BE49-F238E27FC236}">
                  <a16:creationId xmlns:a16="http://schemas.microsoft.com/office/drawing/2014/main" id="{22DB5FD1-0DFF-6AC0-05DE-B4FB3F13A0F4}"/>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9" name="Oval 24">
              <a:extLst>
                <a:ext uri="{FF2B5EF4-FFF2-40B4-BE49-F238E27FC236}">
                  <a16:creationId xmlns:a16="http://schemas.microsoft.com/office/drawing/2014/main" id="{8C658BB3-B37C-3A0A-629F-DCE106F8AFAC}"/>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80" name="Rectangle 25">
              <a:extLst>
                <a:ext uri="{FF2B5EF4-FFF2-40B4-BE49-F238E27FC236}">
                  <a16:creationId xmlns:a16="http://schemas.microsoft.com/office/drawing/2014/main" id="{C1DB1408-5615-AE79-1DA2-02DC5BF14D03}"/>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81" name="Rectangle 26">
              <a:extLst>
                <a:ext uri="{FF2B5EF4-FFF2-40B4-BE49-F238E27FC236}">
                  <a16:creationId xmlns:a16="http://schemas.microsoft.com/office/drawing/2014/main" id="{C9E8C3F9-2B0A-27D0-0EA3-50FED8376ADB}"/>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82" name="Freeform 27">
              <a:extLst>
                <a:ext uri="{FF2B5EF4-FFF2-40B4-BE49-F238E27FC236}">
                  <a16:creationId xmlns:a16="http://schemas.microsoft.com/office/drawing/2014/main" id="{F463376A-B78D-459D-7754-5C657A6F15F6}"/>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3" name="Freeform 28">
              <a:extLst>
                <a:ext uri="{FF2B5EF4-FFF2-40B4-BE49-F238E27FC236}">
                  <a16:creationId xmlns:a16="http://schemas.microsoft.com/office/drawing/2014/main" id="{DEC345A4-9489-4B1B-DB97-A968FCE14DDF}"/>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4" name="Freeform 29">
              <a:extLst>
                <a:ext uri="{FF2B5EF4-FFF2-40B4-BE49-F238E27FC236}">
                  <a16:creationId xmlns:a16="http://schemas.microsoft.com/office/drawing/2014/main" id="{35954E10-084E-6BC5-2F52-838DF74AAB2A}"/>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5" name="Freeform 30">
              <a:extLst>
                <a:ext uri="{FF2B5EF4-FFF2-40B4-BE49-F238E27FC236}">
                  <a16:creationId xmlns:a16="http://schemas.microsoft.com/office/drawing/2014/main" id="{D05DFDFE-3C5F-ABEC-9E6B-891C04F954CC}"/>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6" name="Freeform 31">
              <a:extLst>
                <a:ext uri="{FF2B5EF4-FFF2-40B4-BE49-F238E27FC236}">
                  <a16:creationId xmlns:a16="http://schemas.microsoft.com/office/drawing/2014/main" id="{5B3CDA93-A650-321F-CB05-3FA972BC316F}"/>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7" name="Freeform 32">
              <a:extLst>
                <a:ext uri="{FF2B5EF4-FFF2-40B4-BE49-F238E27FC236}">
                  <a16:creationId xmlns:a16="http://schemas.microsoft.com/office/drawing/2014/main" id="{4528556A-37B4-6CC4-9DBA-5D25115F4BD9}"/>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8" name="Freeform 33">
              <a:extLst>
                <a:ext uri="{FF2B5EF4-FFF2-40B4-BE49-F238E27FC236}">
                  <a16:creationId xmlns:a16="http://schemas.microsoft.com/office/drawing/2014/main" id="{C0E6B277-5389-6D35-81BA-FA79C26ADF0A}"/>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6889" name="Freeform 34">
              <a:extLst>
                <a:ext uri="{FF2B5EF4-FFF2-40B4-BE49-F238E27FC236}">
                  <a16:creationId xmlns:a16="http://schemas.microsoft.com/office/drawing/2014/main" id="{A41A4A2D-0E86-D822-5C31-5EB036EADBCF}"/>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6870" name="Oval 35">
            <a:extLst>
              <a:ext uri="{FF2B5EF4-FFF2-40B4-BE49-F238E27FC236}">
                <a16:creationId xmlns:a16="http://schemas.microsoft.com/office/drawing/2014/main" id="{870A25CA-CDF0-3BAA-A073-A59A3E1D4915}"/>
              </a:ext>
            </a:extLst>
          </p:cNvPr>
          <p:cNvSpPr>
            <a:spLocks noChangeArrowheads="1"/>
          </p:cNvSpPr>
          <p:nvPr/>
        </p:nvSpPr>
        <p:spPr bwMode="auto">
          <a:xfrm rot="1490977">
            <a:off x="2020888" y="4452938"/>
            <a:ext cx="717550" cy="428625"/>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6871" name="Oval 36">
            <a:extLst>
              <a:ext uri="{FF2B5EF4-FFF2-40B4-BE49-F238E27FC236}">
                <a16:creationId xmlns:a16="http://schemas.microsoft.com/office/drawing/2014/main" id="{93B32BB9-F183-2C6C-74DC-3812A48F6582}"/>
              </a:ext>
            </a:extLst>
          </p:cNvPr>
          <p:cNvSpPr>
            <a:spLocks noChangeArrowheads="1"/>
          </p:cNvSpPr>
          <p:nvPr/>
        </p:nvSpPr>
        <p:spPr bwMode="auto">
          <a:xfrm rot="1490977">
            <a:off x="2268538" y="4508500"/>
            <a:ext cx="242887" cy="276225"/>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25" name="AutoShape 37">
            <a:extLst>
              <a:ext uri="{FF2B5EF4-FFF2-40B4-BE49-F238E27FC236}">
                <a16:creationId xmlns:a16="http://schemas.microsoft.com/office/drawing/2014/main" id="{534F75B5-C146-3826-0741-A678704DA53C}"/>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Chissu?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7925"/>
                                        </p:tgtEl>
                                        <p:attrNameLst>
                                          <p:attrName>style.visibility</p:attrName>
                                        </p:attrNameLst>
                                      </p:cBhvr>
                                      <p:to>
                                        <p:strVal val="visible"/>
                                      </p:to>
                                    </p:set>
                                    <p:animEffect transition="in" filter="strips(downRight)">
                                      <p:cBhvr>
                                        <p:cTn id="7" dur="3000"/>
                                        <p:tgtEl>
                                          <p:spTgt spid="379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7903"/>
                                        </p:tgtEl>
                                        <p:attrNameLst>
                                          <p:attrName>style.visibility</p:attrName>
                                        </p:attrNameLst>
                                      </p:cBhvr>
                                      <p:to>
                                        <p:strVal val="visible"/>
                                      </p:to>
                                    </p:set>
                                    <p:animEffect transition="in" filter="strips(downRight)">
                                      <p:cBhvr>
                                        <p:cTn id="12" dur="3000"/>
                                        <p:tgtEl>
                                          <p:spTgt spid="37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3" grpId="0" animBg="1"/>
      <p:bldP spid="3792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563245F-B8BA-B78D-4F6C-73B98CEE7B9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7891" name="Group 3">
            <a:extLst>
              <a:ext uri="{FF2B5EF4-FFF2-40B4-BE49-F238E27FC236}">
                <a16:creationId xmlns:a16="http://schemas.microsoft.com/office/drawing/2014/main" id="{045CA1F7-9230-8F39-AC3C-E6E4A7506CF7}"/>
              </a:ext>
            </a:extLst>
          </p:cNvPr>
          <p:cNvGrpSpPr>
            <a:grpSpLocks/>
          </p:cNvGrpSpPr>
          <p:nvPr/>
        </p:nvGrpSpPr>
        <p:grpSpPr bwMode="auto">
          <a:xfrm>
            <a:off x="4356100" y="1868488"/>
            <a:ext cx="1296988" cy="4297362"/>
            <a:chOff x="2744" y="1053"/>
            <a:chExt cx="817" cy="2707"/>
          </a:xfrm>
        </p:grpSpPr>
        <p:sp>
          <p:nvSpPr>
            <p:cNvPr id="37914" name="AutoShape 4">
              <a:extLst>
                <a:ext uri="{FF2B5EF4-FFF2-40B4-BE49-F238E27FC236}">
                  <a16:creationId xmlns:a16="http://schemas.microsoft.com/office/drawing/2014/main" id="{68F108B0-1CFF-C54A-799F-0EB0B10420D8}"/>
                </a:ext>
              </a:extLst>
            </p:cNvPr>
            <p:cNvSpPr>
              <a:spLocks noChangeArrowheads="1"/>
            </p:cNvSpPr>
            <p:nvPr/>
          </p:nvSpPr>
          <p:spPr bwMode="auto">
            <a:xfrm>
              <a:off x="2916" y="10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nvGrpSpPr>
            <p:cNvPr id="37915" name="Group 5">
              <a:extLst>
                <a:ext uri="{FF2B5EF4-FFF2-40B4-BE49-F238E27FC236}">
                  <a16:creationId xmlns:a16="http://schemas.microsoft.com/office/drawing/2014/main" id="{344B292E-4119-044C-0A59-C005257EC3A4}"/>
                </a:ext>
              </a:extLst>
            </p:cNvPr>
            <p:cNvGrpSpPr>
              <a:grpSpLocks/>
            </p:cNvGrpSpPr>
            <p:nvPr/>
          </p:nvGrpSpPr>
          <p:grpSpPr bwMode="auto">
            <a:xfrm>
              <a:off x="2744" y="1253"/>
              <a:ext cx="817" cy="2507"/>
              <a:chOff x="3424" y="1241"/>
              <a:chExt cx="817" cy="2507"/>
            </a:xfrm>
          </p:grpSpPr>
          <p:sp>
            <p:nvSpPr>
              <p:cNvPr id="37916" name="AutoShape 6">
                <a:extLst>
                  <a:ext uri="{FF2B5EF4-FFF2-40B4-BE49-F238E27FC236}">
                    <a16:creationId xmlns:a16="http://schemas.microsoft.com/office/drawing/2014/main" id="{2248FFE7-EE0A-8253-6DFF-207297333F0C}"/>
                  </a:ext>
                </a:extLst>
              </p:cNvPr>
              <p:cNvSpPr>
                <a:spLocks noChangeArrowheads="1"/>
              </p:cNvSpPr>
              <p:nvPr/>
            </p:nvSpPr>
            <p:spPr bwMode="auto">
              <a:xfrm rot="3454893">
                <a:off x="4016" y="222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17" name="AutoShape 7">
                <a:extLst>
                  <a:ext uri="{FF2B5EF4-FFF2-40B4-BE49-F238E27FC236}">
                    <a16:creationId xmlns:a16="http://schemas.microsoft.com/office/drawing/2014/main" id="{ECCFB0F7-65E9-12FA-C076-719DBE50806D}"/>
                  </a:ext>
                </a:extLst>
              </p:cNvPr>
              <p:cNvSpPr>
                <a:spLocks noChangeArrowheads="1"/>
              </p:cNvSpPr>
              <p:nvPr/>
            </p:nvSpPr>
            <p:spPr bwMode="auto">
              <a:xfrm rot="6415854">
                <a:off x="3488" y="221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18" name="Rectangle 8">
                <a:extLst>
                  <a:ext uri="{FF2B5EF4-FFF2-40B4-BE49-F238E27FC236}">
                    <a16:creationId xmlns:a16="http://schemas.microsoft.com/office/drawing/2014/main" id="{47331595-1C0A-4CEA-291D-DD29B7365349}"/>
                  </a:ext>
                </a:extLst>
              </p:cNvPr>
              <p:cNvSpPr>
                <a:spLocks noChangeArrowheads="1"/>
              </p:cNvSpPr>
              <p:nvPr/>
            </p:nvSpPr>
            <p:spPr bwMode="auto">
              <a:xfrm>
                <a:off x="364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19" name="Rectangle 9">
                <a:extLst>
                  <a:ext uri="{FF2B5EF4-FFF2-40B4-BE49-F238E27FC236}">
                    <a16:creationId xmlns:a16="http://schemas.microsoft.com/office/drawing/2014/main" id="{318AEB9D-E657-F86F-21EE-629AE2809292}"/>
                  </a:ext>
                </a:extLst>
              </p:cNvPr>
              <p:cNvSpPr>
                <a:spLocks noChangeArrowheads="1"/>
              </p:cNvSpPr>
              <p:nvPr/>
            </p:nvSpPr>
            <p:spPr bwMode="auto">
              <a:xfrm>
                <a:off x="391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20" name="AutoShape 10">
                <a:extLst>
                  <a:ext uri="{FF2B5EF4-FFF2-40B4-BE49-F238E27FC236}">
                    <a16:creationId xmlns:a16="http://schemas.microsoft.com/office/drawing/2014/main" id="{3D3CB0D8-B48D-482B-1C6F-3B8C4FB7F236}"/>
                  </a:ext>
                </a:extLst>
              </p:cNvPr>
              <p:cNvSpPr>
                <a:spLocks noChangeArrowheads="1"/>
              </p:cNvSpPr>
              <p:nvPr/>
            </p:nvSpPr>
            <p:spPr bwMode="auto">
              <a:xfrm>
                <a:off x="3450" y="158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21" name="AutoShape 11">
                <a:extLst>
                  <a:ext uri="{FF2B5EF4-FFF2-40B4-BE49-F238E27FC236}">
                    <a16:creationId xmlns:a16="http://schemas.microsoft.com/office/drawing/2014/main" id="{AF87B6F9-C05A-6A5E-FA37-DA454ACB4240}"/>
                  </a:ext>
                </a:extLst>
              </p:cNvPr>
              <p:cNvSpPr>
                <a:spLocks noChangeArrowheads="1"/>
              </p:cNvSpPr>
              <p:nvPr/>
            </p:nvSpPr>
            <p:spPr bwMode="auto">
              <a:xfrm>
                <a:off x="3622" y="1241"/>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22" name="Oval 12">
                <a:extLst>
                  <a:ext uri="{FF2B5EF4-FFF2-40B4-BE49-F238E27FC236}">
                    <a16:creationId xmlns:a16="http://schemas.microsoft.com/office/drawing/2014/main" id="{42279BA1-030E-14B5-543F-F777025AC122}"/>
                  </a:ext>
                </a:extLst>
              </p:cNvPr>
              <p:cNvSpPr>
                <a:spLocks noChangeArrowheads="1"/>
              </p:cNvSpPr>
              <p:nvPr/>
            </p:nvSpPr>
            <p:spPr bwMode="auto">
              <a:xfrm>
                <a:off x="3858" y="141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23" name="Oval 13">
                <a:extLst>
                  <a:ext uri="{FF2B5EF4-FFF2-40B4-BE49-F238E27FC236}">
                    <a16:creationId xmlns:a16="http://schemas.microsoft.com/office/drawing/2014/main" id="{B31E752A-1C94-F36E-3D06-3F78E2F649BE}"/>
                  </a:ext>
                </a:extLst>
              </p:cNvPr>
              <p:cNvSpPr>
                <a:spLocks noChangeArrowheads="1"/>
              </p:cNvSpPr>
              <p:nvPr/>
            </p:nvSpPr>
            <p:spPr bwMode="auto">
              <a:xfrm>
                <a:off x="3735" y="141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sp>
        <p:nvSpPr>
          <p:cNvPr id="38927" name="AutoShape 15">
            <a:extLst>
              <a:ext uri="{FF2B5EF4-FFF2-40B4-BE49-F238E27FC236}">
                <a16:creationId xmlns:a16="http://schemas.microsoft.com/office/drawing/2014/main" id="{0865587F-D829-7C8D-6CD0-F3A3586196B2}"/>
              </a:ext>
            </a:extLst>
          </p:cNvPr>
          <p:cNvSpPr>
            <a:spLocks noChangeArrowheads="1"/>
          </p:cNvSpPr>
          <p:nvPr/>
        </p:nvSpPr>
        <p:spPr bwMode="auto">
          <a:xfrm>
            <a:off x="5435600" y="196850"/>
            <a:ext cx="3025775" cy="1792288"/>
          </a:xfrm>
          <a:prstGeom prst="wedgeEllipseCallout">
            <a:avLst>
              <a:gd name="adj1" fmla="val -59181"/>
              <a:gd name="adj2" fmla="val 9703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Senti un po’ bambino…vuoi essere più educato?</a:t>
            </a:r>
          </a:p>
          <a:p>
            <a:pPr algn="ctr" eaLnBrk="1" hangingPunct="1">
              <a:spcBef>
                <a:spcPct val="0"/>
              </a:spcBef>
              <a:buFontTx/>
              <a:buNone/>
            </a:pPr>
            <a:r>
              <a:rPr lang="it-IT" altLang="it-IT" sz="1600" b="1" i="1"/>
              <a:t>Intanto…come ti chiami?</a:t>
            </a:r>
          </a:p>
        </p:txBody>
      </p:sp>
      <p:grpSp>
        <p:nvGrpSpPr>
          <p:cNvPr id="37893" name="Group 16">
            <a:extLst>
              <a:ext uri="{FF2B5EF4-FFF2-40B4-BE49-F238E27FC236}">
                <a16:creationId xmlns:a16="http://schemas.microsoft.com/office/drawing/2014/main" id="{0EA48511-CEB4-9547-4F41-003E6C19C3B8}"/>
              </a:ext>
            </a:extLst>
          </p:cNvPr>
          <p:cNvGrpSpPr>
            <a:grpSpLocks/>
          </p:cNvGrpSpPr>
          <p:nvPr/>
        </p:nvGrpSpPr>
        <p:grpSpPr bwMode="auto">
          <a:xfrm>
            <a:off x="2555875" y="3644900"/>
            <a:ext cx="1227138" cy="2520950"/>
            <a:chOff x="3424" y="845"/>
            <a:chExt cx="1180" cy="2358"/>
          </a:xfrm>
        </p:grpSpPr>
        <p:sp>
          <p:nvSpPr>
            <p:cNvPr id="37897" name="AutoShape 17">
              <a:extLst>
                <a:ext uri="{FF2B5EF4-FFF2-40B4-BE49-F238E27FC236}">
                  <a16:creationId xmlns:a16="http://schemas.microsoft.com/office/drawing/2014/main" id="{581653AE-4F32-4C5C-F48A-E3E47FA5C11F}"/>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898" name="AutoShape 18">
              <a:extLst>
                <a:ext uri="{FF2B5EF4-FFF2-40B4-BE49-F238E27FC236}">
                  <a16:creationId xmlns:a16="http://schemas.microsoft.com/office/drawing/2014/main" id="{7256BA45-A86C-9AF4-94CB-37B1EF5B3B2F}"/>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899" name="Rectangle 19">
              <a:extLst>
                <a:ext uri="{FF2B5EF4-FFF2-40B4-BE49-F238E27FC236}">
                  <a16:creationId xmlns:a16="http://schemas.microsoft.com/office/drawing/2014/main" id="{24291780-6CCF-C2A3-28BB-F2B382A3CC64}"/>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0" name="Rectangle 20">
              <a:extLst>
                <a:ext uri="{FF2B5EF4-FFF2-40B4-BE49-F238E27FC236}">
                  <a16:creationId xmlns:a16="http://schemas.microsoft.com/office/drawing/2014/main" id="{9F7CC483-75D5-8692-56D6-D94E1038DEFA}"/>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1" name="AutoShape 21">
              <a:extLst>
                <a:ext uri="{FF2B5EF4-FFF2-40B4-BE49-F238E27FC236}">
                  <a16:creationId xmlns:a16="http://schemas.microsoft.com/office/drawing/2014/main" id="{CEFCCA1D-1F6C-217B-5E88-887BD19ECA86}"/>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2" name="Oval 22">
              <a:extLst>
                <a:ext uri="{FF2B5EF4-FFF2-40B4-BE49-F238E27FC236}">
                  <a16:creationId xmlns:a16="http://schemas.microsoft.com/office/drawing/2014/main" id="{5ED0096D-0CCE-B377-F621-200E27B0258B}"/>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3" name="Oval 23">
              <a:extLst>
                <a:ext uri="{FF2B5EF4-FFF2-40B4-BE49-F238E27FC236}">
                  <a16:creationId xmlns:a16="http://schemas.microsoft.com/office/drawing/2014/main" id="{75CBF067-D4B0-CF05-4CBB-013209294EAF}"/>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4" name="Rectangle 24">
              <a:extLst>
                <a:ext uri="{FF2B5EF4-FFF2-40B4-BE49-F238E27FC236}">
                  <a16:creationId xmlns:a16="http://schemas.microsoft.com/office/drawing/2014/main" id="{F2A83BDB-336B-CB29-4296-46C479272C36}"/>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5" name="Rectangle 25">
              <a:extLst>
                <a:ext uri="{FF2B5EF4-FFF2-40B4-BE49-F238E27FC236}">
                  <a16:creationId xmlns:a16="http://schemas.microsoft.com/office/drawing/2014/main" id="{8F682812-DE65-C105-310C-5A922B7C1737}"/>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906" name="Freeform 26">
              <a:extLst>
                <a:ext uri="{FF2B5EF4-FFF2-40B4-BE49-F238E27FC236}">
                  <a16:creationId xmlns:a16="http://schemas.microsoft.com/office/drawing/2014/main" id="{2F0BF7F5-9EB1-D606-FFC8-FC9DDC5003CF}"/>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07" name="Freeform 27">
              <a:extLst>
                <a:ext uri="{FF2B5EF4-FFF2-40B4-BE49-F238E27FC236}">
                  <a16:creationId xmlns:a16="http://schemas.microsoft.com/office/drawing/2014/main" id="{2A3BBA19-5E98-EBB4-49DC-3B525A90F6EE}"/>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08" name="Freeform 28">
              <a:extLst>
                <a:ext uri="{FF2B5EF4-FFF2-40B4-BE49-F238E27FC236}">
                  <a16:creationId xmlns:a16="http://schemas.microsoft.com/office/drawing/2014/main" id="{606BE8BB-2E16-68C6-214D-3C5720783ED0}"/>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09" name="Freeform 29">
              <a:extLst>
                <a:ext uri="{FF2B5EF4-FFF2-40B4-BE49-F238E27FC236}">
                  <a16:creationId xmlns:a16="http://schemas.microsoft.com/office/drawing/2014/main" id="{53604C16-9456-959C-02F8-242AFA17B105}"/>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10" name="Freeform 30">
              <a:extLst>
                <a:ext uri="{FF2B5EF4-FFF2-40B4-BE49-F238E27FC236}">
                  <a16:creationId xmlns:a16="http://schemas.microsoft.com/office/drawing/2014/main" id="{A8628CF2-5F14-F0CC-833D-7878F04D3F8D}"/>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11" name="Freeform 31">
              <a:extLst>
                <a:ext uri="{FF2B5EF4-FFF2-40B4-BE49-F238E27FC236}">
                  <a16:creationId xmlns:a16="http://schemas.microsoft.com/office/drawing/2014/main" id="{829D8D85-5A9E-2DEE-4217-0B99A4A14032}"/>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12" name="Freeform 32">
              <a:extLst>
                <a:ext uri="{FF2B5EF4-FFF2-40B4-BE49-F238E27FC236}">
                  <a16:creationId xmlns:a16="http://schemas.microsoft.com/office/drawing/2014/main" id="{368818A2-DA6A-59E8-021C-34E3574676E0}"/>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7913" name="Freeform 33">
              <a:extLst>
                <a:ext uri="{FF2B5EF4-FFF2-40B4-BE49-F238E27FC236}">
                  <a16:creationId xmlns:a16="http://schemas.microsoft.com/office/drawing/2014/main" id="{473314C4-49CF-FE43-5B3B-34CB7F6B03B0}"/>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7894" name="Oval 34">
            <a:extLst>
              <a:ext uri="{FF2B5EF4-FFF2-40B4-BE49-F238E27FC236}">
                <a16:creationId xmlns:a16="http://schemas.microsoft.com/office/drawing/2014/main" id="{4480EB57-45E5-AE1B-916E-FE99FD2BDD0B}"/>
              </a:ext>
            </a:extLst>
          </p:cNvPr>
          <p:cNvSpPr>
            <a:spLocks noChangeArrowheads="1"/>
          </p:cNvSpPr>
          <p:nvPr/>
        </p:nvSpPr>
        <p:spPr bwMode="auto">
          <a:xfrm rot="1490977">
            <a:off x="2020888" y="4452938"/>
            <a:ext cx="717550" cy="428625"/>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7895" name="Oval 35">
            <a:extLst>
              <a:ext uri="{FF2B5EF4-FFF2-40B4-BE49-F238E27FC236}">
                <a16:creationId xmlns:a16="http://schemas.microsoft.com/office/drawing/2014/main" id="{585B0B4D-12B8-5CE3-745A-88C8CAE62C6A}"/>
              </a:ext>
            </a:extLst>
          </p:cNvPr>
          <p:cNvSpPr>
            <a:spLocks noChangeArrowheads="1"/>
          </p:cNvSpPr>
          <p:nvPr/>
        </p:nvSpPr>
        <p:spPr bwMode="auto">
          <a:xfrm rot="1490977">
            <a:off x="2268538" y="4508500"/>
            <a:ext cx="242887" cy="276225"/>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8" name="AutoShape 36">
            <a:extLst>
              <a:ext uri="{FF2B5EF4-FFF2-40B4-BE49-F238E27FC236}">
                <a16:creationId xmlns:a16="http://schemas.microsoft.com/office/drawing/2014/main" id="{AD06B2D9-9BCA-CC83-1E69-D8929BFFABFF}"/>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Chissa è ra coppola!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8948"/>
                                        </p:tgtEl>
                                        <p:attrNameLst>
                                          <p:attrName>style.visibility</p:attrName>
                                        </p:attrNameLst>
                                      </p:cBhvr>
                                      <p:to>
                                        <p:strVal val="visible"/>
                                      </p:to>
                                    </p:set>
                                    <p:animEffect transition="in" filter="strips(downRight)">
                                      <p:cBhvr>
                                        <p:cTn id="7" dur="3000"/>
                                        <p:tgtEl>
                                          <p:spTgt spid="38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8927"/>
                                        </p:tgtEl>
                                        <p:attrNameLst>
                                          <p:attrName>style.visibility</p:attrName>
                                        </p:attrNameLst>
                                      </p:cBhvr>
                                      <p:to>
                                        <p:strVal val="visible"/>
                                      </p:to>
                                    </p:set>
                                    <p:animEffect transition="in" filter="strips(downRight)">
                                      <p:cBhvr>
                                        <p:cTn id="12" dur="3000"/>
                                        <p:tgtEl>
                                          <p:spTgt spid="389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7" grpId="0" animBg="1"/>
      <p:bldP spid="3894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345B474-5E54-7FAF-1AED-E1A1800B834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8915" name="Group 37">
            <a:extLst>
              <a:ext uri="{FF2B5EF4-FFF2-40B4-BE49-F238E27FC236}">
                <a16:creationId xmlns:a16="http://schemas.microsoft.com/office/drawing/2014/main" id="{867E4584-684C-5749-6BB7-A5F3BDC05EC3}"/>
              </a:ext>
            </a:extLst>
          </p:cNvPr>
          <p:cNvGrpSpPr>
            <a:grpSpLocks/>
          </p:cNvGrpSpPr>
          <p:nvPr/>
        </p:nvGrpSpPr>
        <p:grpSpPr bwMode="auto">
          <a:xfrm>
            <a:off x="4356100" y="1868488"/>
            <a:ext cx="1296988" cy="4297362"/>
            <a:chOff x="2744" y="1177"/>
            <a:chExt cx="817" cy="2707"/>
          </a:xfrm>
        </p:grpSpPr>
        <p:sp>
          <p:nvSpPr>
            <p:cNvPr id="38938" name="AutoShape 4">
              <a:extLst>
                <a:ext uri="{FF2B5EF4-FFF2-40B4-BE49-F238E27FC236}">
                  <a16:creationId xmlns:a16="http://schemas.microsoft.com/office/drawing/2014/main" id="{DF726092-6678-78E8-9F31-6D893C41A853}"/>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8939" name="AutoShape 6">
              <a:extLst>
                <a:ext uri="{FF2B5EF4-FFF2-40B4-BE49-F238E27FC236}">
                  <a16:creationId xmlns:a16="http://schemas.microsoft.com/office/drawing/2014/main" id="{A05DCF2A-B6D7-D205-09F9-3364C81B63D5}"/>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0" name="AutoShape 7">
              <a:extLst>
                <a:ext uri="{FF2B5EF4-FFF2-40B4-BE49-F238E27FC236}">
                  <a16:creationId xmlns:a16="http://schemas.microsoft.com/office/drawing/2014/main" id="{3C0CFF92-39BF-2586-7A55-8CCF9EE6CE15}"/>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1" name="Rectangle 8">
              <a:extLst>
                <a:ext uri="{FF2B5EF4-FFF2-40B4-BE49-F238E27FC236}">
                  <a16:creationId xmlns:a16="http://schemas.microsoft.com/office/drawing/2014/main" id="{B4594AAE-F63A-DFF6-92B5-ABF6B20D14E8}"/>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2" name="Rectangle 9">
              <a:extLst>
                <a:ext uri="{FF2B5EF4-FFF2-40B4-BE49-F238E27FC236}">
                  <a16:creationId xmlns:a16="http://schemas.microsoft.com/office/drawing/2014/main" id="{92EAA9CD-9573-4101-3CF9-0149B2E57EE7}"/>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3" name="AutoShape 10">
              <a:extLst>
                <a:ext uri="{FF2B5EF4-FFF2-40B4-BE49-F238E27FC236}">
                  <a16:creationId xmlns:a16="http://schemas.microsoft.com/office/drawing/2014/main" id="{F223D24A-2572-4517-2E37-1D7C12837E37}"/>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4" name="AutoShape 11">
              <a:extLst>
                <a:ext uri="{FF2B5EF4-FFF2-40B4-BE49-F238E27FC236}">
                  <a16:creationId xmlns:a16="http://schemas.microsoft.com/office/drawing/2014/main" id="{D7CE5435-327C-2646-0E95-914F0E138EC1}"/>
                </a:ext>
              </a:extLst>
            </p:cNvPr>
            <p:cNvSpPr>
              <a:spLocks noChangeArrowheads="1"/>
            </p:cNvSpPr>
            <p:nvPr/>
          </p:nvSpPr>
          <p:spPr bwMode="auto">
            <a:xfrm>
              <a:off x="2942" y="1377"/>
              <a:ext cx="393" cy="602"/>
            </a:xfrm>
            <a:prstGeom prst="smileyFace">
              <a:avLst>
                <a:gd name="adj" fmla="val -87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5" name="Oval 12">
              <a:extLst>
                <a:ext uri="{FF2B5EF4-FFF2-40B4-BE49-F238E27FC236}">
                  <a16:creationId xmlns:a16="http://schemas.microsoft.com/office/drawing/2014/main" id="{A0622307-AF9B-3A30-A42F-D7A63188FD35}"/>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46" name="Oval 13">
              <a:extLst>
                <a:ext uri="{FF2B5EF4-FFF2-40B4-BE49-F238E27FC236}">
                  <a16:creationId xmlns:a16="http://schemas.microsoft.com/office/drawing/2014/main" id="{A8B72C17-C8B2-2B27-D266-3EA039B8DD9C}"/>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39951" name="AutoShape 15">
            <a:extLst>
              <a:ext uri="{FF2B5EF4-FFF2-40B4-BE49-F238E27FC236}">
                <a16:creationId xmlns:a16="http://schemas.microsoft.com/office/drawing/2014/main" id="{3DFF857D-1143-AECC-A43C-B0F8D26A25C2}"/>
              </a:ext>
            </a:extLst>
          </p:cNvPr>
          <p:cNvSpPr>
            <a:spLocks noChangeArrowheads="1"/>
          </p:cNvSpPr>
          <p:nvPr/>
        </p:nvSpPr>
        <p:spPr bwMode="auto">
          <a:xfrm>
            <a:off x="4572000" y="196850"/>
            <a:ext cx="4321175" cy="1936750"/>
          </a:xfrm>
          <a:prstGeom prst="wedgeEllipseCallout">
            <a:avLst>
              <a:gd name="adj1" fmla="val -36444"/>
              <a:gd name="adj2" fmla="val 8606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Ti ricordo che alla maestra si da del LEI o, al massimo, del VOI…</a:t>
            </a:r>
          </a:p>
          <a:p>
            <a:pPr algn="ctr" eaLnBrk="1" hangingPunct="1">
              <a:spcBef>
                <a:spcPct val="0"/>
              </a:spcBef>
              <a:buFontTx/>
              <a:buNone/>
            </a:pPr>
            <a:r>
              <a:rPr lang="it-IT" altLang="it-IT" sz="1400" b="1" i="1"/>
              <a:t>Comunque…mi chiamo…non importa come mi chiamo…</a:t>
            </a:r>
          </a:p>
          <a:p>
            <a:pPr algn="ctr" eaLnBrk="1" hangingPunct="1">
              <a:spcBef>
                <a:spcPct val="0"/>
              </a:spcBef>
              <a:buFontTx/>
              <a:buNone/>
            </a:pPr>
            <a:r>
              <a:rPr lang="it-IT" altLang="it-IT" sz="1400" b="1" i="1"/>
              <a:t>Tu mi devi chiamare Maestra </a:t>
            </a:r>
          </a:p>
          <a:p>
            <a:pPr algn="ctr" eaLnBrk="1" hangingPunct="1">
              <a:spcBef>
                <a:spcPct val="0"/>
              </a:spcBef>
              <a:buFontTx/>
              <a:buNone/>
            </a:pPr>
            <a:r>
              <a:rPr lang="it-IT" altLang="it-IT" sz="1400" b="1" i="1"/>
              <a:t>e basta!</a:t>
            </a:r>
          </a:p>
        </p:txBody>
      </p:sp>
      <p:grpSp>
        <p:nvGrpSpPr>
          <p:cNvPr id="38917" name="Group 16">
            <a:extLst>
              <a:ext uri="{FF2B5EF4-FFF2-40B4-BE49-F238E27FC236}">
                <a16:creationId xmlns:a16="http://schemas.microsoft.com/office/drawing/2014/main" id="{D13BF78D-E9D6-5BA3-22B4-C2C7A328C01D}"/>
              </a:ext>
            </a:extLst>
          </p:cNvPr>
          <p:cNvGrpSpPr>
            <a:grpSpLocks/>
          </p:cNvGrpSpPr>
          <p:nvPr/>
        </p:nvGrpSpPr>
        <p:grpSpPr bwMode="auto">
          <a:xfrm>
            <a:off x="2555875" y="3644900"/>
            <a:ext cx="1227138" cy="2520950"/>
            <a:chOff x="3424" y="845"/>
            <a:chExt cx="1180" cy="2358"/>
          </a:xfrm>
        </p:grpSpPr>
        <p:sp>
          <p:nvSpPr>
            <p:cNvPr id="38921" name="AutoShape 17">
              <a:extLst>
                <a:ext uri="{FF2B5EF4-FFF2-40B4-BE49-F238E27FC236}">
                  <a16:creationId xmlns:a16="http://schemas.microsoft.com/office/drawing/2014/main" id="{478A786B-7743-5DDE-695D-1DC67053B3CA}"/>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2" name="AutoShape 18">
              <a:extLst>
                <a:ext uri="{FF2B5EF4-FFF2-40B4-BE49-F238E27FC236}">
                  <a16:creationId xmlns:a16="http://schemas.microsoft.com/office/drawing/2014/main" id="{31815955-2740-F1EC-8A02-7B484E2B18AB}"/>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3" name="Rectangle 19">
              <a:extLst>
                <a:ext uri="{FF2B5EF4-FFF2-40B4-BE49-F238E27FC236}">
                  <a16:creationId xmlns:a16="http://schemas.microsoft.com/office/drawing/2014/main" id="{CAC20994-D29D-4FAC-7613-543AB271784D}"/>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4" name="Rectangle 20">
              <a:extLst>
                <a:ext uri="{FF2B5EF4-FFF2-40B4-BE49-F238E27FC236}">
                  <a16:creationId xmlns:a16="http://schemas.microsoft.com/office/drawing/2014/main" id="{1173DE2A-80D6-03D6-D778-D77D3FCCBF20}"/>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5" name="AutoShape 21">
              <a:extLst>
                <a:ext uri="{FF2B5EF4-FFF2-40B4-BE49-F238E27FC236}">
                  <a16:creationId xmlns:a16="http://schemas.microsoft.com/office/drawing/2014/main" id="{EB9CF6D1-D911-99C6-B2CD-692EDC46D082}"/>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6" name="Oval 22">
              <a:extLst>
                <a:ext uri="{FF2B5EF4-FFF2-40B4-BE49-F238E27FC236}">
                  <a16:creationId xmlns:a16="http://schemas.microsoft.com/office/drawing/2014/main" id="{EF0D2DCC-3FA7-A5B3-8741-8280369D719B}"/>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7" name="Oval 23">
              <a:extLst>
                <a:ext uri="{FF2B5EF4-FFF2-40B4-BE49-F238E27FC236}">
                  <a16:creationId xmlns:a16="http://schemas.microsoft.com/office/drawing/2014/main" id="{9E9FE24F-ACB6-35A6-BEC1-E9C31C5AE02B}"/>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8" name="Rectangle 24">
              <a:extLst>
                <a:ext uri="{FF2B5EF4-FFF2-40B4-BE49-F238E27FC236}">
                  <a16:creationId xmlns:a16="http://schemas.microsoft.com/office/drawing/2014/main" id="{50C476E9-2D04-B0BD-A6F7-F08EC8A385D2}"/>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29" name="Rectangle 25">
              <a:extLst>
                <a:ext uri="{FF2B5EF4-FFF2-40B4-BE49-F238E27FC236}">
                  <a16:creationId xmlns:a16="http://schemas.microsoft.com/office/drawing/2014/main" id="{89C45819-4043-0605-9E0B-46CD908573F3}"/>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30" name="Freeform 26">
              <a:extLst>
                <a:ext uri="{FF2B5EF4-FFF2-40B4-BE49-F238E27FC236}">
                  <a16:creationId xmlns:a16="http://schemas.microsoft.com/office/drawing/2014/main" id="{E878E948-A0C1-E41F-B78A-78DEAD97F3AF}"/>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1" name="Freeform 27">
              <a:extLst>
                <a:ext uri="{FF2B5EF4-FFF2-40B4-BE49-F238E27FC236}">
                  <a16:creationId xmlns:a16="http://schemas.microsoft.com/office/drawing/2014/main" id="{9CD49AAF-07D4-A7E6-81EF-60CEB3FAE67D}"/>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2" name="Freeform 28">
              <a:extLst>
                <a:ext uri="{FF2B5EF4-FFF2-40B4-BE49-F238E27FC236}">
                  <a16:creationId xmlns:a16="http://schemas.microsoft.com/office/drawing/2014/main" id="{1598476F-5E59-3C27-C5FC-6B312579919C}"/>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3" name="Freeform 29">
              <a:extLst>
                <a:ext uri="{FF2B5EF4-FFF2-40B4-BE49-F238E27FC236}">
                  <a16:creationId xmlns:a16="http://schemas.microsoft.com/office/drawing/2014/main" id="{A2FF3BF8-6859-6591-1484-7C2FC708A5F8}"/>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4" name="Freeform 30">
              <a:extLst>
                <a:ext uri="{FF2B5EF4-FFF2-40B4-BE49-F238E27FC236}">
                  <a16:creationId xmlns:a16="http://schemas.microsoft.com/office/drawing/2014/main" id="{C805AC56-7AC7-5757-A4FD-1BAABB94EE95}"/>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5" name="Freeform 31">
              <a:extLst>
                <a:ext uri="{FF2B5EF4-FFF2-40B4-BE49-F238E27FC236}">
                  <a16:creationId xmlns:a16="http://schemas.microsoft.com/office/drawing/2014/main" id="{0ABC0971-61FB-946F-54D5-C45CA981D5A0}"/>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6" name="Freeform 32">
              <a:extLst>
                <a:ext uri="{FF2B5EF4-FFF2-40B4-BE49-F238E27FC236}">
                  <a16:creationId xmlns:a16="http://schemas.microsoft.com/office/drawing/2014/main" id="{80F86874-0691-080C-69B8-DE2F945898C4}"/>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8937" name="Freeform 33">
              <a:extLst>
                <a:ext uri="{FF2B5EF4-FFF2-40B4-BE49-F238E27FC236}">
                  <a16:creationId xmlns:a16="http://schemas.microsoft.com/office/drawing/2014/main" id="{E4AF0691-0244-D27B-D61D-7D4C4019F5C7}"/>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8918" name="Oval 34">
            <a:extLst>
              <a:ext uri="{FF2B5EF4-FFF2-40B4-BE49-F238E27FC236}">
                <a16:creationId xmlns:a16="http://schemas.microsoft.com/office/drawing/2014/main" id="{69E5B6D5-8C97-A184-0924-8C830BEB1B6D}"/>
              </a:ext>
            </a:extLst>
          </p:cNvPr>
          <p:cNvSpPr>
            <a:spLocks noChangeArrowheads="1"/>
          </p:cNvSpPr>
          <p:nvPr/>
        </p:nvSpPr>
        <p:spPr bwMode="auto">
          <a:xfrm rot="1490977">
            <a:off x="2020888" y="4452938"/>
            <a:ext cx="717550" cy="428625"/>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8919" name="Oval 35">
            <a:extLst>
              <a:ext uri="{FF2B5EF4-FFF2-40B4-BE49-F238E27FC236}">
                <a16:creationId xmlns:a16="http://schemas.microsoft.com/office/drawing/2014/main" id="{A8670433-B3EF-77D8-57E5-97A95788AA8D}"/>
              </a:ext>
            </a:extLst>
          </p:cNvPr>
          <p:cNvSpPr>
            <a:spLocks noChangeArrowheads="1"/>
          </p:cNvSpPr>
          <p:nvPr/>
        </p:nvSpPr>
        <p:spPr bwMode="auto">
          <a:xfrm rot="1490977">
            <a:off x="2268538" y="4508500"/>
            <a:ext cx="242887" cy="276225"/>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72" name="AutoShape 36">
            <a:extLst>
              <a:ext uri="{FF2B5EF4-FFF2-40B4-BE49-F238E27FC236}">
                <a16:creationId xmlns:a16="http://schemas.microsoft.com/office/drawing/2014/main" id="{0C716299-DF3A-322B-D4D3-A3CADCCE9BFA}"/>
              </a:ext>
            </a:extLst>
          </p:cNvPr>
          <p:cNvSpPr>
            <a:spLocks noChangeArrowheads="1"/>
          </p:cNvSpPr>
          <p:nvPr/>
        </p:nvSpPr>
        <p:spPr bwMode="auto">
          <a:xfrm rot="-947636">
            <a:off x="250825" y="1557338"/>
            <a:ext cx="3025775" cy="1152525"/>
          </a:xfrm>
          <a:prstGeom prst="wedgeEllipseCallout">
            <a:avLst>
              <a:gd name="adj1" fmla="val 17949"/>
              <a:gd name="adj2" fmla="val 15165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Io mi chiamo Michele…</a:t>
            </a:r>
          </a:p>
          <a:p>
            <a:pPr algn="ctr" eaLnBrk="1" hangingPunct="1">
              <a:spcBef>
                <a:spcPct val="0"/>
              </a:spcBef>
              <a:buFontTx/>
              <a:buNone/>
            </a:pPr>
            <a:r>
              <a:rPr lang="it-IT" altLang="it-IT" sz="1800" b="1" i="1"/>
              <a:t>E tu?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9972"/>
                                        </p:tgtEl>
                                        <p:attrNameLst>
                                          <p:attrName>style.visibility</p:attrName>
                                        </p:attrNameLst>
                                      </p:cBhvr>
                                      <p:to>
                                        <p:strVal val="visible"/>
                                      </p:to>
                                    </p:set>
                                    <p:animEffect transition="in" filter="strips(downRight)">
                                      <p:cBhvr>
                                        <p:cTn id="7" dur="3000"/>
                                        <p:tgtEl>
                                          <p:spTgt spid="39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9951"/>
                                        </p:tgtEl>
                                        <p:attrNameLst>
                                          <p:attrName>style.visibility</p:attrName>
                                        </p:attrNameLst>
                                      </p:cBhvr>
                                      <p:to>
                                        <p:strVal val="visible"/>
                                      </p:to>
                                    </p:set>
                                    <p:animEffect transition="in" filter="strips(downRight)">
                                      <p:cBhvr>
                                        <p:cTn id="12" dur="3000"/>
                                        <p:tgtEl>
                                          <p:spTgt spid="39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1" grpId="0" animBg="1"/>
      <p:bldP spid="3997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612960F-9579-829C-DF2B-81B01432C666}"/>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39939" name="Group 39">
            <a:extLst>
              <a:ext uri="{FF2B5EF4-FFF2-40B4-BE49-F238E27FC236}">
                <a16:creationId xmlns:a16="http://schemas.microsoft.com/office/drawing/2014/main" id="{BB993C46-4EC5-BEC3-1C37-D9CF0E7F9C3E}"/>
              </a:ext>
            </a:extLst>
          </p:cNvPr>
          <p:cNvGrpSpPr>
            <a:grpSpLocks/>
          </p:cNvGrpSpPr>
          <p:nvPr/>
        </p:nvGrpSpPr>
        <p:grpSpPr bwMode="auto">
          <a:xfrm>
            <a:off x="4356100" y="1868488"/>
            <a:ext cx="1296988" cy="4297362"/>
            <a:chOff x="2744" y="1177"/>
            <a:chExt cx="817" cy="2707"/>
          </a:xfrm>
        </p:grpSpPr>
        <p:sp>
          <p:nvSpPr>
            <p:cNvPr id="39964" name="AutoShape 4">
              <a:extLst>
                <a:ext uri="{FF2B5EF4-FFF2-40B4-BE49-F238E27FC236}">
                  <a16:creationId xmlns:a16="http://schemas.microsoft.com/office/drawing/2014/main" id="{08E457B1-CCA6-F0FD-E5E6-7EB443F25919}"/>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39965" name="AutoShape 6">
              <a:extLst>
                <a:ext uri="{FF2B5EF4-FFF2-40B4-BE49-F238E27FC236}">
                  <a16:creationId xmlns:a16="http://schemas.microsoft.com/office/drawing/2014/main" id="{8AEAD7D4-D858-AC98-A9EE-628C315470AB}"/>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66" name="AutoShape 7">
              <a:extLst>
                <a:ext uri="{FF2B5EF4-FFF2-40B4-BE49-F238E27FC236}">
                  <a16:creationId xmlns:a16="http://schemas.microsoft.com/office/drawing/2014/main" id="{3C854E8E-353F-B37C-30E5-11C9D0575DC8}"/>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67" name="Rectangle 8">
              <a:extLst>
                <a:ext uri="{FF2B5EF4-FFF2-40B4-BE49-F238E27FC236}">
                  <a16:creationId xmlns:a16="http://schemas.microsoft.com/office/drawing/2014/main" id="{2B61623A-CA81-E8C2-1E54-7854E050CED8}"/>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68" name="Rectangle 9">
              <a:extLst>
                <a:ext uri="{FF2B5EF4-FFF2-40B4-BE49-F238E27FC236}">
                  <a16:creationId xmlns:a16="http://schemas.microsoft.com/office/drawing/2014/main" id="{73DA569E-90CB-9767-02C4-B5DFDA029DC2}"/>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69" name="AutoShape 10">
              <a:extLst>
                <a:ext uri="{FF2B5EF4-FFF2-40B4-BE49-F238E27FC236}">
                  <a16:creationId xmlns:a16="http://schemas.microsoft.com/office/drawing/2014/main" id="{70FE97F8-0EA8-4802-31E6-61B69CA1F64A}"/>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70" name="AutoShape 11">
              <a:extLst>
                <a:ext uri="{FF2B5EF4-FFF2-40B4-BE49-F238E27FC236}">
                  <a16:creationId xmlns:a16="http://schemas.microsoft.com/office/drawing/2014/main" id="{573185DA-4DA4-1A0D-9EF4-FA0628B57A0A}"/>
                </a:ext>
              </a:extLst>
            </p:cNvPr>
            <p:cNvSpPr>
              <a:spLocks noChangeArrowheads="1"/>
            </p:cNvSpPr>
            <p:nvPr/>
          </p:nvSpPr>
          <p:spPr bwMode="auto">
            <a:xfrm>
              <a:off x="2942" y="137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71" name="Oval 12">
              <a:extLst>
                <a:ext uri="{FF2B5EF4-FFF2-40B4-BE49-F238E27FC236}">
                  <a16:creationId xmlns:a16="http://schemas.microsoft.com/office/drawing/2014/main" id="{7E7B2AA2-635A-D798-2D28-892C9353DADD}"/>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72" name="Oval 13">
              <a:extLst>
                <a:ext uri="{FF2B5EF4-FFF2-40B4-BE49-F238E27FC236}">
                  <a16:creationId xmlns:a16="http://schemas.microsoft.com/office/drawing/2014/main" id="{022D7C2D-6303-B619-9C60-8EDA6B927777}"/>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0975" name="AutoShape 15">
            <a:extLst>
              <a:ext uri="{FF2B5EF4-FFF2-40B4-BE49-F238E27FC236}">
                <a16:creationId xmlns:a16="http://schemas.microsoft.com/office/drawing/2014/main" id="{AB7E4B5B-86AB-4BBB-DECB-2B9E0D7F32CD}"/>
              </a:ext>
            </a:extLst>
          </p:cNvPr>
          <p:cNvSpPr>
            <a:spLocks noChangeArrowheads="1"/>
          </p:cNvSpPr>
          <p:nvPr/>
        </p:nvSpPr>
        <p:spPr bwMode="auto">
          <a:xfrm>
            <a:off x="5219700" y="1341438"/>
            <a:ext cx="2160588" cy="915987"/>
          </a:xfrm>
          <a:prstGeom prst="wedgeEllipseCallout">
            <a:avLst>
              <a:gd name="adj1" fmla="val -52866"/>
              <a:gd name="adj2" fmla="val 11273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2400" b="1" i="1"/>
              <a:t>?</a:t>
            </a:r>
          </a:p>
        </p:txBody>
      </p:sp>
      <p:grpSp>
        <p:nvGrpSpPr>
          <p:cNvPr id="39941" name="Group 38">
            <a:extLst>
              <a:ext uri="{FF2B5EF4-FFF2-40B4-BE49-F238E27FC236}">
                <a16:creationId xmlns:a16="http://schemas.microsoft.com/office/drawing/2014/main" id="{6467F68D-85DD-800C-E457-7D3E9F81CDA2}"/>
              </a:ext>
            </a:extLst>
          </p:cNvPr>
          <p:cNvGrpSpPr>
            <a:grpSpLocks/>
          </p:cNvGrpSpPr>
          <p:nvPr/>
        </p:nvGrpSpPr>
        <p:grpSpPr bwMode="auto">
          <a:xfrm>
            <a:off x="2020888" y="3644900"/>
            <a:ext cx="1762125" cy="2520950"/>
            <a:chOff x="1273" y="2296"/>
            <a:chExt cx="1110" cy="1588"/>
          </a:xfrm>
        </p:grpSpPr>
        <p:sp>
          <p:nvSpPr>
            <p:cNvPr id="39945" name="AutoShape 17">
              <a:extLst>
                <a:ext uri="{FF2B5EF4-FFF2-40B4-BE49-F238E27FC236}">
                  <a16:creationId xmlns:a16="http://schemas.microsoft.com/office/drawing/2014/main" id="{41F5C6ED-9D57-0E9B-6BDE-8658A3D40880}"/>
                </a:ext>
              </a:extLst>
            </p:cNvPr>
            <p:cNvSpPr>
              <a:spLocks noChangeArrowheads="1"/>
            </p:cNvSpPr>
            <p:nvPr/>
          </p:nvSpPr>
          <p:spPr bwMode="auto">
            <a:xfrm rot="3454893">
              <a:off x="2196" y="2925"/>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46" name="AutoShape 18">
              <a:extLst>
                <a:ext uri="{FF2B5EF4-FFF2-40B4-BE49-F238E27FC236}">
                  <a16:creationId xmlns:a16="http://schemas.microsoft.com/office/drawing/2014/main" id="{251ACDE9-DDD0-275A-F4E3-6E89423D637F}"/>
                </a:ext>
              </a:extLst>
            </p:cNvPr>
            <p:cNvSpPr>
              <a:spLocks noChangeArrowheads="1"/>
            </p:cNvSpPr>
            <p:nvPr/>
          </p:nvSpPr>
          <p:spPr bwMode="auto">
            <a:xfrm rot="6415854">
              <a:off x="1700" y="2918"/>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47" name="Rectangle 19">
              <a:extLst>
                <a:ext uri="{FF2B5EF4-FFF2-40B4-BE49-F238E27FC236}">
                  <a16:creationId xmlns:a16="http://schemas.microsoft.com/office/drawing/2014/main" id="{42D8795F-1B36-1B53-2E9D-A719522E1F80}"/>
                </a:ext>
              </a:extLst>
            </p:cNvPr>
            <p:cNvSpPr>
              <a:spLocks noChangeArrowheads="1"/>
            </p:cNvSpPr>
            <p:nvPr/>
          </p:nvSpPr>
          <p:spPr bwMode="auto">
            <a:xfrm>
              <a:off x="1857" y="3549"/>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48" name="Rectangle 20">
              <a:extLst>
                <a:ext uri="{FF2B5EF4-FFF2-40B4-BE49-F238E27FC236}">
                  <a16:creationId xmlns:a16="http://schemas.microsoft.com/office/drawing/2014/main" id="{A6230D80-355D-2A9F-5645-599762850170}"/>
                </a:ext>
              </a:extLst>
            </p:cNvPr>
            <p:cNvSpPr>
              <a:spLocks noChangeArrowheads="1"/>
            </p:cNvSpPr>
            <p:nvPr/>
          </p:nvSpPr>
          <p:spPr bwMode="auto">
            <a:xfrm>
              <a:off x="2023" y="3549"/>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49" name="AutoShape 21">
              <a:extLst>
                <a:ext uri="{FF2B5EF4-FFF2-40B4-BE49-F238E27FC236}">
                  <a16:creationId xmlns:a16="http://schemas.microsoft.com/office/drawing/2014/main" id="{42C65F76-42BC-0125-657B-0D7716602DAA}"/>
                </a:ext>
              </a:extLst>
            </p:cNvPr>
            <p:cNvSpPr>
              <a:spLocks noChangeArrowheads="1"/>
            </p:cNvSpPr>
            <p:nvPr/>
          </p:nvSpPr>
          <p:spPr bwMode="auto">
            <a:xfrm>
              <a:off x="1797" y="2390"/>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50" name="Oval 22">
              <a:extLst>
                <a:ext uri="{FF2B5EF4-FFF2-40B4-BE49-F238E27FC236}">
                  <a16:creationId xmlns:a16="http://schemas.microsoft.com/office/drawing/2014/main" id="{7DD73B85-CCB4-1119-EEC3-C9F7E0306985}"/>
                </a:ext>
              </a:extLst>
            </p:cNvPr>
            <p:cNvSpPr>
              <a:spLocks noChangeArrowheads="1"/>
            </p:cNvSpPr>
            <p:nvPr/>
          </p:nvSpPr>
          <p:spPr bwMode="auto">
            <a:xfrm>
              <a:off x="2021" y="2545"/>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51" name="Oval 23">
              <a:extLst>
                <a:ext uri="{FF2B5EF4-FFF2-40B4-BE49-F238E27FC236}">
                  <a16:creationId xmlns:a16="http://schemas.microsoft.com/office/drawing/2014/main" id="{C090A3A5-75D4-AA25-9C4D-ED08FECBDA61}"/>
                </a:ext>
              </a:extLst>
            </p:cNvPr>
            <p:cNvSpPr>
              <a:spLocks noChangeArrowheads="1"/>
            </p:cNvSpPr>
            <p:nvPr/>
          </p:nvSpPr>
          <p:spPr bwMode="auto">
            <a:xfrm>
              <a:off x="1904" y="2540"/>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52" name="Rectangle 24">
              <a:extLst>
                <a:ext uri="{FF2B5EF4-FFF2-40B4-BE49-F238E27FC236}">
                  <a16:creationId xmlns:a16="http://schemas.microsoft.com/office/drawing/2014/main" id="{1F6DA4F8-782C-55F0-F945-9F8CBE33AC70}"/>
                </a:ext>
              </a:extLst>
            </p:cNvPr>
            <p:cNvSpPr>
              <a:spLocks noChangeArrowheads="1"/>
            </p:cNvSpPr>
            <p:nvPr/>
          </p:nvSpPr>
          <p:spPr bwMode="auto">
            <a:xfrm>
              <a:off x="1937" y="2907"/>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53" name="Rectangle 25">
              <a:extLst>
                <a:ext uri="{FF2B5EF4-FFF2-40B4-BE49-F238E27FC236}">
                  <a16:creationId xmlns:a16="http://schemas.microsoft.com/office/drawing/2014/main" id="{455B8F52-538E-D973-5512-7C39EAFA766A}"/>
                </a:ext>
              </a:extLst>
            </p:cNvPr>
            <p:cNvSpPr>
              <a:spLocks noChangeArrowheads="1"/>
            </p:cNvSpPr>
            <p:nvPr/>
          </p:nvSpPr>
          <p:spPr bwMode="auto">
            <a:xfrm>
              <a:off x="1836" y="2967"/>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54" name="Freeform 26">
              <a:extLst>
                <a:ext uri="{FF2B5EF4-FFF2-40B4-BE49-F238E27FC236}">
                  <a16:creationId xmlns:a16="http://schemas.microsoft.com/office/drawing/2014/main" id="{8AD60D1B-ED31-B1AC-63F2-8C9CC7D02CA6}"/>
                </a:ext>
              </a:extLst>
            </p:cNvPr>
            <p:cNvSpPr>
              <a:spLocks/>
            </p:cNvSpPr>
            <p:nvPr/>
          </p:nvSpPr>
          <p:spPr bwMode="auto">
            <a:xfrm>
              <a:off x="1799" y="23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55" name="Freeform 27">
              <a:extLst>
                <a:ext uri="{FF2B5EF4-FFF2-40B4-BE49-F238E27FC236}">
                  <a16:creationId xmlns:a16="http://schemas.microsoft.com/office/drawing/2014/main" id="{3E06B4E8-9AFA-2BA9-22D6-5AD850DE405D}"/>
                </a:ext>
              </a:extLst>
            </p:cNvPr>
            <p:cNvSpPr>
              <a:spLocks/>
            </p:cNvSpPr>
            <p:nvPr/>
          </p:nvSpPr>
          <p:spPr bwMode="auto">
            <a:xfrm>
              <a:off x="1856" y="2357"/>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56" name="Freeform 28">
              <a:extLst>
                <a:ext uri="{FF2B5EF4-FFF2-40B4-BE49-F238E27FC236}">
                  <a16:creationId xmlns:a16="http://schemas.microsoft.com/office/drawing/2014/main" id="{DEFAC8DD-5586-FADC-97F5-40A53A79F2A8}"/>
                </a:ext>
              </a:extLst>
            </p:cNvPr>
            <p:cNvSpPr>
              <a:spLocks/>
            </p:cNvSpPr>
            <p:nvPr/>
          </p:nvSpPr>
          <p:spPr bwMode="auto">
            <a:xfrm>
              <a:off x="2026" y="23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57" name="Freeform 29">
              <a:extLst>
                <a:ext uri="{FF2B5EF4-FFF2-40B4-BE49-F238E27FC236}">
                  <a16:creationId xmlns:a16="http://schemas.microsoft.com/office/drawing/2014/main" id="{9A82389E-20FE-635A-FC30-A2BB8BE01E6D}"/>
                </a:ext>
              </a:extLst>
            </p:cNvPr>
            <p:cNvSpPr>
              <a:spLocks/>
            </p:cNvSpPr>
            <p:nvPr/>
          </p:nvSpPr>
          <p:spPr bwMode="auto">
            <a:xfrm>
              <a:off x="2056" y="2388"/>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58" name="Freeform 30">
              <a:extLst>
                <a:ext uri="{FF2B5EF4-FFF2-40B4-BE49-F238E27FC236}">
                  <a16:creationId xmlns:a16="http://schemas.microsoft.com/office/drawing/2014/main" id="{96812B35-7C7E-4C38-B37A-9A85C603BEC1}"/>
                </a:ext>
              </a:extLst>
            </p:cNvPr>
            <p:cNvSpPr>
              <a:spLocks/>
            </p:cNvSpPr>
            <p:nvPr/>
          </p:nvSpPr>
          <p:spPr bwMode="auto">
            <a:xfrm>
              <a:off x="1967" y="229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59" name="Freeform 31">
              <a:extLst>
                <a:ext uri="{FF2B5EF4-FFF2-40B4-BE49-F238E27FC236}">
                  <a16:creationId xmlns:a16="http://schemas.microsoft.com/office/drawing/2014/main" id="{0D6BCF55-90A1-FAE1-59BA-82B9C4691188}"/>
                </a:ext>
              </a:extLst>
            </p:cNvPr>
            <p:cNvSpPr>
              <a:spLocks/>
            </p:cNvSpPr>
            <p:nvPr/>
          </p:nvSpPr>
          <p:spPr bwMode="auto">
            <a:xfrm>
              <a:off x="2145" y="2448"/>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60" name="Freeform 32">
              <a:extLst>
                <a:ext uri="{FF2B5EF4-FFF2-40B4-BE49-F238E27FC236}">
                  <a16:creationId xmlns:a16="http://schemas.microsoft.com/office/drawing/2014/main" id="{EDB49EA1-5397-73F3-E270-092F128C5C4D}"/>
                </a:ext>
              </a:extLst>
            </p:cNvPr>
            <p:cNvSpPr>
              <a:spLocks/>
            </p:cNvSpPr>
            <p:nvPr/>
          </p:nvSpPr>
          <p:spPr bwMode="auto">
            <a:xfrm>
              <a:off x="2105" y="2408"/>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61" name="Freeform 33">
              <a:extLst>
                <a:ext uri="{FF2B5EF4-FFF2-40B4-BE49-F238E27FC236}">
                  <a16:creationId xmlns:a16="http://schemas.microsoft.com/office/drawing/2014/main" id="{40179808-0DB2-8971-8A11-C99A04EE3371}"/>
                </a:ext>
              </a:extLst>
            </p:cNvPr>
            <p:cNvSpPr>
              <a:spLocks/>
            </p:cNvSpPr>
            <p:nvPr/>
          </p:nvSpPr>
          <p:spPr bwMode="auto">
            <a:xfrm>
              <a:off x="1915" y="23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62" name="Oval 34">
              <a:extLst>
                <a:ext uri="{FF2B5EF4-FFF2-40B4-BE49-F238E27FC236}">
                  <a16:creationId xmlns:a16="http://schemas.microsoft.com/office/drawing/2014/main" id="{D3B0FC0F-6F2E-8A67-ED55-AC0E22A0B6C3}"/>
                </a:ext>
              </a:extLst>
            </p:cNvPr>
            <p:cNvSpPr>
              <a:spLocks noChangeArrowheads="1"/>
            </p:cNvSpPr>
            <p:nvPr/>
          </p:nvSpPr>
          <p:spPr bwMode="auto">
            <a:xfrm rot="1490977">
              <a:off x="1273" y="2805"/>
              <a:ext cx="452" cy="270"/>
            </a:xfrm>
            <a:prstGeom prst="ellipse">
              <a:avLst/>
            </a:prstGeom>
            <a:solidFill>
              <a:srgbClr val="FF0066"/>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39963" name="Oval 35">
              <a:extLst>
                <a:ext uri="{FF2B5EF4-FFF2-40B4-BE49-F238E27FC236}">
                  <a16:creationId xmlns:a16="http://schemas.microsoft.com/office/drawing/2014/main" id="{60E55205-8224-E854-1AF4-90D172E7F749}"/>
                </a:ext>
              </a:extLst>
            </p:cNvPr>
            <p:cNvSpPr>
              <a:spLocks noChangeArrowheads="1"/>
            </p:cNvSpPr>
            <p:nvPr/>
          </p:nvSpPr>
          <p:spPr bwMode="auto">
            <a:xfrm rot="1490977">
              <a:off x="1429" y="2840"/>
              <a:ext cx="153" cy="174"/>
            </a:xfrm>
            <a:prstGeom prst="ellipse">
              <a:avLst/>
            </a:prstGeom>
            <a:gradFill rotWithShape="1">
              <a:gsLst>
                <a:gs pos="0">
                  <a:srgbClr val="FF0066"/>
                </a:gs>
                <a:gs pos="100000">
                  <a:srgbClr val="76002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0996" name="AutoShape 36">
            <a:extLst>
              <a:ext uri="{FF2B5EF4-FFF2-40B4-BE49-F238E27FC236}">
                <a16:creationId xmlns:a16="http://schemas.microsoft.com/office/drawing/2014/main" id="{3929E746-29D0-FD3C-246E-B278345B923A}"/>
              </a:ext>
            </a:extLst>
          </p:cNvPr>
          <p:cNvSpPr>
            <a:spLocks noChangeArrowheads="1"/>
          </p:cNvSpPr>
          <p:nvPr/>
        </p:nvSpPr>
        <p:spPr bwMode="auto">
          <a:xfrm rot="-947636">
            <a:off x="227013" y="1127125"/>
            <a:ext cx="3025775" cy="1863725"/>
          </a:xfrm>
          <a:prstGeom prst="wedgeEllipseCallout">
            <a:avLst>
              <a:gd name="adj1" fmla="val 9843"/>
              <a:gd name="adj2" fmla="val 11131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U cuminciamu bbuonu l’annu! E’ miegli ca mi vai assietti!</a:t>
            </a:r>
          </a:p>
          <a:p>
            <a:pPr algn="ctr" eaLnBrk="1" hangingPunct="1">
              <a:spcBef>
                <a:spcPct val="0"/>
              </a:spcBef>
              <a:buFontTx/>
              <a:buNone/>
            </a:pPr>
            <a:r>
              <a:rPr lang="it-IT" altLang="it-IT" sz="1400" b="1" i="1"/>
              <a:t>U bancu mia è sempre l’urtimu…no? </a:t>
            </a:r>
          </a:p>
        </p:txBody>
      </p:sp>
      <p:sp>
        <p:nvSpPr>
          <p:cNvPr id="40997" name="Text Box 37">
            <a:extLst>
              <a:ext uri="{FF2B5EF4-FFF2-40B4-BE49-F238E27FC236}">
                <a16:creationId xmlns:a16="http://schemas.microsoft.com/office/drawing/2014/main" id="{404CCC45-00FD-22F1-E901-F6A8CB0C2931}"/>
              </a:ext>
            </a:extLst>
          </p:cNvPr>
          <p:cNvSpPr txBox="1">
            <a:spLocks noChangeArrowheads="1"/>
          </p:cNvSpPr>
          <p:nvPr/>
        </p:nvSpPr>
        <p:spPr bwMode="auto">
          <a:xfrm>
            <a:off x="179388" y="44450"/>
            <a:ext cx="87852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La maestra lo guarda e non risponde…ma batte la pianta del piede destro più volte e tiene le mani sui fianchi</a:t>
            </a:r>
          </a:p>
        </p:txBody>
      </p:sp>
      <p:sp>
        <p:nvSpPr>
          <p:cNvPr id="41000" name="AutoShape 40">
            <a:extLst>
              <a:ext uri="{FF2B5EF4-FFF2-40B4-BE49-F238E27FC236}">
                <a16:creationId xmlns:a16="http://schemas.microsoft.com/office/drawing/2014/main" id="{8531F429-86B8-4505-F13B-A25F85D39381}"/>
              </a:ext>
            </a:extLst>
          </p:cNvPr>
          <p:cNvSpPr>
            <a:spLocks noChangeArrowheads="1"/>
          </p:cNvSpPr>
          <p:nvPr/>
        </p:nvSpPr>
        <p:spPr bwMode="auto">
          <a:xfrm rot="-947636">
            <a:off x="371475" y="2781300"/>
            <a:ext cx="1897063" cy="1006475"/>
          </a:xfrm>
          <a:prstGeom prst="wedgeEllipseCallout">
            <a:avLst>
              <a:gd name="adj1" fmla="val 42718"/>
              <a:gd name="adj2" fmla="val 10092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Insieme a ru marocchino!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0996"/>
                                        </p:tgtEl>
                                        <p:attrNameLst>
                                          <p:attrName>style.visibility</p:attrName>
                                        </p:attrNameLst>
                                      </p:cBhvr>
                                      <p:to>
                                        <p:strVal val="visible"/>
                                      </p:to>
                                    </p:set>
                                    <p:animEffect transition="in" filter="strips(downRight)">
                                      <p:cBhvr>
                                        <p:cTn id="7" dur="3000"/>
                                        <p:tgtEl>
                                          <p:spTgt spid="409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40997"/>
                                        </p:tgtEl>
                                        <p:attrNameLst>
                                          <p:attrName>style.visibility</p:attrName>
                                        </p:attrNameLst>
                                      </p:cBhvr>
                                      <p:to>
                                        <p:strVal val="visible"/>
                                      </p:to>
                                    </p:set>
                                    <p:anim calcmode="lin" valueType="num">
                                      <p:cBhvr>
                                        <p:cTn id="12" dur="1000" fill="hold"/>
                                        <p:tgtEl>
                                          <p:spTgt spid="40997"/>
                                        </p:tgtEl>
                                        <p:attrNameLst>
                                          <p:attrName>ppt_w</p:attrName>
                                        </p:attrNameLst>
                                      </p:cBhvr>
                                      <p:tavLst>
                                        <p:tav tm="0">
                                          <p:val>
                                            <p:strVal val="#ppt_w*0.70"/>
                                          </p:val>
                                        </p:tav>
                                        <p:tav tm="100000">
                                          <p:val>
                                            <p:strVal val="#ppt_w"/>
                                          </p:val>
                                        </p:tav>
                                      </p:tavLst>
                                    </p:anim>
                                    <p:anim calcmode="lin" valueType="num">
                                      <p:cBhvr>
                                        <p:cTn id="13" dur="1000" fill="hold"/>
                                        <p:tgtEl>
                                          <p:spTgt spid="40997"/>
                                        </p:tgtEl>
                                        <p:attrNameLst>
                                          <p:attrName>ppt_h</p:attrName>
                                        </p:attrNameLst>
                                      </p:cBhvr>
                                      <p:tavLst>
                                        <p:tav tm="0">
                                          <p:val>
                                            <p:strVal val="#ppt_h"/>
                                          </p:val>
                                        </p:tav>
                                        <p:tav tm="100000">
                                          <p:val>
                                            <p:strVal val="#ppt_h"/>
                                          </p:val>
                                        </p:tav>
                                      </p:tavLst>
                                    </p:anim>
                                    <p:animEffect transition="in" filter="fade">
                                      <p:cBhvr>
                                        <p:cTn id="14" dur="1000"/>
                                        <p:tgtEl>
                                          <p:spTgt spid="4099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nodeType="clickEffect">
                                  <p:stCondLst>
                                    <p:cond delay="0"/>
                                  </p:stCondLst>
                                  <p:childTnLst>
                                    <p:set>
                                      <p:cBhvr>
                                        <p:cTn id="18" dur="1" fill="hold">
                                          <p:stCondLst>
                                            <p:cond delay="0"/>
                                          </p:stCondLst>
                                        </p:cTn>
                                        <p:tgtEl>
                                          <p:spTgt spid="41000"/>
                                        </p:tgtEl>
                                        <p:attrNameLst>
                                          <p:attrName>style.visibility</p:attrName>
                                        </p:attrNameLst>
                                      </p:cBhvr>
                                      <p:to>
                                        <p:strVal val="visible"/>
                                      </p:to>
                                    </p:set>
                                    <p:animEffect transition="in" filter="strips(downRight)">
                                      <p:cBhvr>
                                        <p:cTn id="19" dur="3000"/>
                                        <p:tgtEl>
                                          <p:spTgt spid="4100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40975"/>
                                        </p:tgtEl>
                                        <p:attrNameLst>
                                          <p:attrName>style.visibility</p:attrName>
                                        </p:attrNameLst>
                                      </p:cBhvr>
                                      <p:to>
                                        <p:strVal val="visible"/>
                                      </p:to>
                                    </p:set>
                                    <p:animEffect transition="in" filter="strips(downRight)">
                                      <p:cBhvr>
                                        <p:cTn id="24" dur="3000"/>
                                        <p:tgtEl>
                                          <p:spTgt spid="40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5" grpId="0" animBg="1"/>
      <p:bldP spid="40996" grpId="0" animBg="1"/>
      <p:bldP spid="40997" grpId="0"/>
      <p:bldP spid="4100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544365D-2FEC-44EC-91E8-216406F05ED3}"/>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0963" name="Group 40">
            <a:extLst>
              <a:ext uri="{FF2B5EF4-FFF2-40B4-BE49-F238E27FC236}">
                <a16:creationId xmlns:a16="http://schemas.microsoft.com/office/drawing/2014/main" id="{7F7AFCFA-8817-470C-9930-35EC85F9966C}"/>
              </a:ext>
            </a:extLst>
          </p:cNvPr>
          <p:cNvGrpSpPr>
            <a:grpSpLocks/>
          </p:cNvGrpSpPr>
          <p:nvPr/>
        </p:nvGrpSpPr>
        <p:grpSpPr bwMode="auto">
          <a:xfrm>
            <a:off x="4356100" y="1868488"/>
            <a:ext cx="1296988" cy="4297362"/>
            <a:chOff x="2744" y="1177"/>
            <a:chExt cx="817" cy="2707"/>
          </a:xfrm>
        </p:grpSpPr>
        <p:sp>
          <p:nvSpPr>
            <p:cNvPr id="40986" name="AutoShape 4">
              <a:extLst>
                <a:ext uri="{FF2B5EF4-FFF2-40B4-BE49-F238E27FC236}">
                  <a16:creationId xmlns:a16="http://schemas.microsoft.com/office/drawing/2014/main" id="{8B6A8E5D-BC69-81D4-CD12-0DFAAA9CDBAA}"/>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0987" name="AutoShape 6">
              <a:extLst>
                <a:ext uri="{FF2B5EF4-FFF2-40B4-BE49-F238E27FC236}">
                  <a16:creationId xmlns:a16="http://schemas.microsoft.com/office/drawing/2014/main" id="{BA27AC71-B6AA-A4CB-E61D-6A2CED0EB98F}"/>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88" name="AutoShape 7">
              <a:extLst>
                <a:ext uri="{FF2B5EF4-FFF2-40B4-BE49-F238E27FC236}">
                  <a16:creationId xmlns:a16="http://schemas.microsoft.com/office/drawing/2014/main" id="{F82B6A7F-D321-AE87-2D00-1510395EE38A}"/>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89" name="Rectangle 8">
              <a:extLst>
                <a:ext uri="{FF2B5EF4-FFF2-40B4-BE49-F238E27FC236}">
                  <a16:creationId xmlns:a16="http://schemas.microsoft.com/office/drawing/2014/main" id="{0A61D53E-B86B-B2BA-83B1-3CD6C2FEB61B}"/>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90" name="Rectangle 9">
              <a:extLst>
                <a:ext uri="{FF2B5EF4-FFF2-40B4-BE49-F238E27FC236}">
                  <a16:creationId xmlns:a16="http://schemas.microsoft.com/office/drawing/2014/main" id="{CAD1661D-0E12-8B4C-5A2E-C0C685D4F14F}"/>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91" name="AutoShape 10">
              <a:extLst>
                <a:ext uri="{FF2B5EF4-FFF2-40B4-BE49-F238E27FC236}">
                  <a16:creationId xmlns:a16="http://schemas.microsoft.com/office/drawing/2014/main" id="{EC30873F-A2EE-ED9B-DB70-26265D92C5F3}"/>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92" name="AutoShape 11">
              <a:extLst>
                <a:ext uri="{FF2B5EF4-FFF2-40B4-BE49-F238E27FC236}">
                  <a16:creationId xmlns:a16="http://schemas.microsoft.com/office/drawing/2014/main" id="{87B20171-0792-862E-20CE-C3278D9024BF}"/>
                </a:ext>
              </a:extLst>
            </p:cNvPr>
            <p:cNvSpPr>
              <a:spLocks noChangeArrowheads="1"/>
            </p:cNvSpPr>
            <p:nvPr/>
          </p:nvSpPr>
          <p:spPr bwMode="auto">
            <a:xfrm>
              <a:off x="2942" y="137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93" name="Oval 12">
              <a:extLst>
                <a:ext uri="{FF2B5EF4-FFF2-40B4-BE49-F238E27FC236}">
                  <a16:creationId xmlns:a16="http://schemas.microsoft.com/office/drawing/2014/main" id="{2A8D95A1-1EF2-26C3-2398-92901EE1D018}"/>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94" name="Oval 13">
              <a:extLst>
                <a:ext uri="{FF2B5EF4-FFF2-40B4-BE49-F238E27FC236}">
                  <a16:creationId xmlns:a16="http://schemas.microsoft.com/office/drawing/2014/main" id="{AAD85B12-22C0-A229-8B70-F08534C19DE4}"/>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1999" name="AutoShape 15">
            <a:extLst>
              <a:ext uri="{FF2B5EF4-FFF2-40B4-BE49-F238E27FC236}">
                <a16:creationId xmlns:a16="http://schemas.microsoft.com/office/drawing/2014/main" id="{75248F80-9C35-2370-37FF-5711C3FEB5AF}"/>
              </a:ext>
            </a:extLst>
          </p:cNvPr>
          <p:cNvSpPr>
            <a:spLocks noChangeArrowheads="1"/>
          </p:cNvSpPr>
          <p:nvPr/>
        </p:nvSpPr>
        <p:spPr bwMode="auto">
          <a:xfrm>
            <a:off x="5219700" y="1341438"/>
            <a:ext cx="2808288" cy="1150937"/>
          </a:xfrm>
          <a:prstGeom prst="wedgeEllipseCallout">
            <a:avLst>
              <a:gd name="adj1" fmla="val -52204"/>
              <a:gd name="adj2" fmla="val 7951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Senti un po’…tu… come ti chiami!</a:t>
            </a:r>
          </a:p>
        </p:txBody>
      </p:sp>
      <p:grpSp>
        <p:nvGrpSpPr>
          <p:cNvPr id="40965" name="Group 39">
            <a:extLst>
              <a:ext uri="{FF2B5EF4-FFF2-40B4-BE49-F238E27FC236}">
                <a16:creationId xmlns:a16="http://schemas.microsoft.com/office/drawing/2014/main" id="{DDD509CE-608D-E3CC-6A6B-87B400845325}"/>
              </a:ext>
            </a:extLst>
          </p:cNvPr>
          <p:cNvGrpSpPr>
            <a:grpSpLocks/>
          </p:cNvGrpSpPr>
          <p:nvPr/>
        </p:nvGrpSpPr>
        <p:grpSpPr bwMode="auto">
          <a:xfrm>
            <a:off x="250825" y="3429000"/>
            <a:ext cx="1227138" cy="2520950"/>
            <a:chOff x="158" y="2160"/>
            <a:chExt cx="773" cy="1588"/>
          </a:xfrm>
        </p:grpSpPr>
        <p:sp>
          <p:nvSpPr>
            <p:cNvPr id="40969" name="AutoShape 17">
              <a:extLst>
                <a:ext uri="{FF2B5EF4-FFF2-40B4-BE49-F238E27FC236}">
                  <a16:creationId xmlns:a16="http://schemas.microsoft.com/office/drawing/2014/main" id="{9AEA9C3D-7380-A47B-7611-A89C458678A4}"/>
                </a:ext>
              </a:extLst>
            </p:cNvPr>
            <p:cNvSpPr>
              <a:spLocks noChangeArrowheads="1"/>
            </p:cNvSpPr>
            <p:nvPr/>
          </p:nvSpPr>
          <p:spPr bwMode="auto">
            <a:xfrm rot="3454893">
              <a:off x="744"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0" name="AutoShape 18">
              <a:extLst>
                <a:ext uri="{FF2B5EF4-FFF2-40B4-BE49-F238E27FC236}">
                  <a16:creationId xmlns:a16="http://schemas.microsoft.com/office/drawing/2014/main" id="{6D742583-B810-C552-E66F-F97875C2BC7B}"/>
                </a:ext>
              </a:extLst>
            </p:cNvPr>
            <p:cNvSpPr>
              <a:spLocks noChangeArrowheads="1"/>
            </p:cNvSpPr>
            <p:nvPr/>
          </p:nvSpPr>
          <p:spPr bwMode="auto">
            <a:xfrm rot="6415854">
              <a:off x="248"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1" name="Rectangle 19">
              <a:extLst>
                <a:ext uri="{FF2B5EF4-FFF2-40B4-BE49-F238E27FC236}">
                  <a16:creationId xmlns:a16="http://schemas.microsoft.com/office/drawing/2014/main" id="{34FE362A-AAB9-E52E-80D4-F1249DA7C9B4}"/>
                </a:ext>
              </a:extLst>
            </p:cNvPr>
            <p:cNvSpPr>
              <a:spLocks noChangeArrowheads="1"/>
            </p:cNvSpPr>
            <p:nvPr/>
          </p:nvSpPr>
          <p:spPr bwMode="auto">
            <a:xfrm>
              <a:off x="405"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2" name="Rectangle 20">
              <a:extLst>
                <a:ext uri="{FF2B5EF4-FFF2-40B4-BE49-F238E27FC236}">
                  <a16:creationId xmlns:a16="http://schemas.microsoft.com/office/drawing/2014/main" id="{426C398D-6368-C0AD-1AE6-B1B937825AD2}"/>
                </a:ext>
              </a:extLst>
            </p:cNvPr>
            <p:cNvSpPr>
              <a:spLocks noChangeArrowheads="1"/>
            </p:cNvSpPr>
            <p:nvPr/>
          </p:nvSpPr>
          <p:spPr bwMode="auto">
            <a:xfrm>
              <a:off x="571"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3" name="AutoShape 21">
              <a:extLst>
                <a:ext uri="{FF2B5EF4-FFF2-40B4-BE49-F238E27FC236}">
                  <a16:creationId xmlns:a16="http://schemas.microsoft.com/office/drawing/2014/main" id="{0CD88062-B7AB-6A1E-1399-5D4777A4BBAE}"/>
                </a:ext>
              </a:extLst>
            </p:cNvPr>
            <p:cNvSpPr>
              <a:spLocks noChangeArrowheads="1"/>
            </p:cNvSpPr>
            <p:nvPr/>
          </p:nvSpPr>
          <p:spPr bwMode="auto">
            <a:xfrm>
              <a:off x="345"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4" name="Oval 22">
              <a:extLst>
                <a:ext uri="{FF2B5EF4-FFF2-40B4-BE49-F238E27FC236}">
                  <a16:creationId xmlns:a16="http://schemas.microsoft.com/office/drawing/2014/main" id="{C3C5CA96-8220-9EDB-F22A-956B5DBAB0B7}"/>
                </a:ext>
              </a:extLst>
            </p:cNvPr>
            <p:cNvSpPr>
              <a:spLocks noChangeArrowheads="1"/>
            </p:cNvSpPr>
            <p:nvPr/>
          </p:nvSpPr>
          <p:spPr bwMode="auto">
            <a:xfrm>
              <a:off x="569"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5" name="Oval 23">
              <a:extLst>
                <a:ext uri="{FF2B5EF4-FFF2-40B4-BE49-F238E27FC236}">
                  <a16:creationId xmlns:a16="http://schemas.microsoft.com/office/drawing/2014/main" id="{3796C5D8-EA83-4F2D-0425-30686AB3BAD5}"/>
                </a:ext>
              </a:extLst>
            </p:cNvPr>
            <p:cNvSpPr>
              <a:spLocks noChangeArrowheads="1"/>
            </p:cNvSpPr>
            <p:nvPr/>
          </p:nvSpPr>
          <p:spPr bwMode="auto">
            <a:xfrm>
              <a:off x="452"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6" name="Rectangle 24">
              <a:extLst>
                <a:ext uri="{FF2B5EF4-FFF2-40B4-BE49-F238E27FC236}">
                  <a16:creationId xmlns:a16="http://schemas.microsoft.com/office/drawing/2014/main" id="{A0BCEB25-6494-AA9F-80B4-D59425FE9D30}"/>
                </a:ext>
              </a:extLst>
            </p:cNvPr>
            <p:cNvSpPr>
              <a:spLocks noChangeArrowheads="1"/>
            </p:cNvSpPr>
            <p:nvPr/>
          </p:nvSpPr>
          <p:spPr bwMode="auto">
            <a:xfrm>
              <a:off x="485"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7" name="Rectangle 25">
              <a:extLst>
                <a:ext uri="{FF2B5EF4-FFF2-40B4-BE49-F238E27FC236}">
                  <a16:creationId xmlns:a16="http://schemas.microsoft.com/office/drawing/2014/main" id="{46DCC916-A92F-5DD5-473D-148B56EB0E39}"/>
                </a:ext>
              </a:extLst>
            </p:cNvPr>
            <p:cNvSpPr>
              <a:spLocks noChangeArrowheads="1"/>
            </p:cNvSpPr>
            <p:nvPr/>
          </p:nvSpPr>
          <p:spPr bwMode="auto">
            <a:xfrm>
              <a:off x="384"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0978" name="Freeform 26">
              <a:extLst>
                <a:ext uri="{FF2B5EF4-FFF2-40B4-BE49-F238E27FC236}">
                  <a16:creationId xmlns:a16="http://schemas.microsoft.com/office/drawing/2014/main" id="{4A91A21B-EF2D-6DA2-D32C-2CE51C86A014}"/>
                </a:ext>
              </a:extLst>
            </p:cNvPr>
            <p:cNvSpPr>
              <a:spLocks/>
            </p:cNvSpPr>
            <p:nvPr/>
          </p:nvSpPr>
          <p:spPr bwMode="auto">
            <a:xfrm>
              <a:off x="347"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79" name="Freeform 27">
              <a:extLst>
                <a:ext uri="{FF2B5EF4-FFF2-40B4-BE49-F238E27FC236}">
                  <a16:creationId xmlns:a16="http://schemas.microsoft.com/office/drawing/2014/main" id="{14F6D875-4FF4-4E88-8477-58C792C9134B}"/>
                </a:ext>
              </a:extLst>
            </p:cNvPr>
            <p:cNvSpPr>
              <a:spLocks/>
            </p:cNvSpPr>
            <p:nvPr/>
          </p:nvSpPr>
          <p:spPr bwMode="auto">
            <a:xfrm>
              <a:off x="404"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0" name="Freeform 28">
              <a:extLst>
                <a:ext uri="{FF2B5EF4-FFF2-40B4-BE49-F238E27FC236}">
                  <a16:creationId xmlns:a16="http://schemas.microsoft.com/office/drawing/2014/main" id="{DB6188DC-3D24-3FEF-84AA-C7752138C979}"/>
                </a:ext>
              </a:extLst>
            </p:cNvPr>
            <p:cNvSpPr>
              <a:spLocks/>
            </p:cNvSpPr>
            <p:nvPr/>
          </p:nvSpPr>
          <p:spPr bwMode="auto">
            <a:xfrm>
              <a:off x="574"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1" name="Freeform 29">
              <a:extLst>
                <a:ext uri="{FF2B5EF4-FFF2-40B4-BE49-F238E27FC236}">
                  <a16:creationId xmlns:a16="http://schemas.microsoft.com/office/drawing/2014/main" id="{A7FFF5AD-7EDE-237D-B757-EB97C6F63058}"/>
                </a:ext>
              </a:extLst>
            </p:cNvPr>
            <p:cNvSpPr>
              <a:spLocks/>
            </p:cNvSpPr>
            <p:nvPr/>
          </p:nvSpPr>
          <p:spPr bwMode="auto">
            <a:xfrm>
              <a:off x="604"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2" name="Freeform 30">
              <a:extLst>
                <a:ext uri="{FF2B5EF4-FFF2-40B4-BE49-F238E27FC236}">
                  <a16:creationId xmlns:a16="http://schemas.microsoft.com/office/drawing/2014/main" id="{B6031D8F-35C4-709F-9D00-858890FAC4C7}"/>
                </a:ext>
              </a:extLst>
            </p:cNvPr>
            <p:cNvSpPr>
              <a:spLocks/>
            </p:cNvSpPr>
            <p:nvPr/>
          </p:nvSpPr>
          <p:spPr bwMode="auto">
            <a:xfrm>
              <a:off x="515"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3" name="Freeform 31">
              <a:extLst>
                <a:ext uri="{FF2B5EF4-FFF2-40B4-BE49-F238E27FC236}">
                  <a16:creationId xmlns:a16="http://schemas.microsoft.com/office/drawing/2014/main" id="{EDDC9DA9-7ADB-0CCD-698A-65555D1732B1}"/>
                </a:ext>
              </a:extLst>
            </p:cNvPr>
            <p:cNvSpPr>
              <a:spLocks/>
            </p:cNvSpPr>
            <p:nvPr/>
          </p:nvSpPr>
          <p:spPr bwMode="auto">
            <a:xfrm>
              <a:off x="693"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4" name="Freeform 32">
              <a:extLst>
                <a:ext uri="{FF2B5EF4-FFF2-40B4-BE49-F238E27FC236}">
                  <a16:creationId xmlns:a16="http://schemas.microsoft.com/office/drawing/2014/main" id="{4ECFF1C0-DAB0-885E-AE1A-7EB9C5D42263}"/>
                </a:ext>
              </a:extLst>
            </p:cNvPr>
            <p:cNvSpPr>
              <a:spLocks/>
            </p:cNvSpPr>
            <p:nvPr/>
          </p:nvSpPr>
          <p:spPr bwMode="auto">
            <a:xfrm>
              <a:off x="653"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0985" name="Freeform 33">
              <a:extLst>
                <a:ext uri="{FF2B5EF4-FFF2-40B4-BE49-F238E27FC236}">
                  <a16:creationId xmlns:a16="http://schemas.microsoft.com/office/drawing/2014/main" id="{5380B970-6237-39D3-E96B-EB3FEDD5BD25}"/>
                </a:ext>
              </a:extLst>
            </p:cNvPr>
            <p:cNvSpPr>
              <a:spLocks/>
            </p:cNvSpPr>
            <p:nvPr/>
          </p:nvSpPr>
          <p:spPr bwMode="auto">
            <a:xfrm>
              <a:off x="463"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42020" name="AutoShape 36">
            <a:extLst>
              <a:ext uri="{FF2B5EF4-FFF2-40B4-BE49-F238E27FC236}">
                <a16:creationId xmlns:a16="http://schemas.microsoft.com/office/drawing/2014/main" id="{BB6CC0FA-689E-7351-4C12-BF5ED75BA42B}"/>
              </a:ext>
            </a:extLst>
          </p:cNvPr>
          <p:cNvSpPr>
            <a:spLocks noChangeArrowheads="1"/>
          </p:cNvSpPr>
          <p:nvPr/>
        </p:nvSpPr>
        <p:spPr bwMode="auto">
          <a:xfrm rot="-947636">
            <a:off x="900113" y="981075"/>
            <a:ext cx="3025775" cy="936625"/>
          </a:xfrm>
          <a:prstGeom prst="wedgeEllipseCallout">
            <a:avLst>
              <a:gd name="adj1" fmla="val -64444"/>
              <a:gd name="adj2" fmla="val 21991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Già t’ha scurdatu?</a:t>
            </a:r>
          </a:p>
          <a:p>
            <a:pPr algn="ctr" eaLnBrk="1" hangingPunct="1">
              <a:spcBef>
                <a:spcPct val="0"/>
              </a:spcBef>
              <a:buFontTx/>
              <a:buNone/>
            </a:pPr>
            <a:r>
              <a:rPr lang="it-IT" altLang="it-IT" sz="1400" b="1" i="1"/>
              <a:t>Mi chiamu Michele!</a:t>
            </a:r>
          </a:p>
        </p:txBody>
      </p:sp>
      <p:sp>
        <p:nvSpPr>
          <p:cNvPr id="40967" name="Text Box 37">
            <a:extLst>
              <a:ext uri="{FF2B5EF4-FFF2-40B4-BE49-F238E27FC236}">
                <a16:creationId xmlns:a16="http://schemas.microsoft.com/office/drawing/2014/main" id="{4FB8ECD1-539A-4539-5A74-4CE002561F1C}"/>
              </a:ext>
            </a:extLst>
          </p:cNvPr>
          <p:cNvSpPr txBox="1">
            <a:spLocks noChangeArrowheads="1"/>
          </p:cNvSpPr>
          <p:nvPr/>
        </p:nvSpPr>
        <p:spPr bwMode="auto">
          <a:xfrm>
            <a:off x="179388" y="44450"/>
            <a:ext cx="87852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Dopo un po’ Michele si alza e, senza chiedere il permesso, va alla finestra, la apre e guarda verso il cielo, come se aspettasse di vedere qualcuno</a:t>
            </a:r>
          </a:p>
        </p:txBody>
      </p:sp>
      <p:sp>
        <p:nvSpPr>
          <p:cNvPr id="40968" name="Rectangle 38">
            <a:extLst>
              <a:ext uri="{FF2B5EF4-FFF2-40B4-BE49-F238E27FC236}">
                <a16:creationId xmlns:a16="http://schemas.microsoft.com/office/drawing/2014/main" id="{F4C5AF79-C446-FB89-EC12-567C50122890}"/>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1999"/>
                                        </p:tgtEl>
                                        <p:attrNameLst>
                                          <p:attrName>style.visibility</p:attrName>
                                        </p:attrNameLst>
                                      </p:cBhvr>
                                      <p:to>
                                        <p:strVal val="visible"/>
                                      </p:to>
                                    </p:set>
                                    <p:animEffect transition="in" filter="strips(downRight)">
                                      <p:cBhvr>
                                        <p:cTn id="7" dur="3000"/>
                                        <p:tgtEl>
                                          <p:spTgt spid="419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2020"/>
                                        </p:tgtEl>
                                        <p:attrNameLst>
                                          <p:attrName>style.visibility</p:attrName>
                                        </p:attrNameLst>
                                      </p:cBhvr>
                                      <p:to>
                                        <p:strVal val="visible"/>
                                      </p:to>
                                    </p:set>
                                    <p:animEffect transition="in" filter="strips(downRight)">
                                      <p:cBhvr>
                                        <p:cTn id="12" dur="3000"/>
                                        <p:tgtEl>
                                          <p:spTgt spid="42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9" grpId="0" animBg="1"/>
      <p:bldP spid="4202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6131742-788B-1EDF-9800-E842D12084F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1987" name="Group 36">
            <a:extLst>
              <a:ext uri="{FF2B5EF4-FFF2-40B4-BE49-F238E27FC236}">
                <a16:creationId xmlns:a16="http://schemas.microsoft.com/office/drawing/2014/main" id="{2080894A-9D72-058A-0F7A-4C3BAFE2800C}"/>
              </a:ext>
            </a:extLst>
          </p:cNvPr>
          <p:cNvGrpSpPr>
            <a:grpSpLocks/>
          </p:cNvGrpSpPr>
          <p:nvPr/>
        </p:nvGrpSpPr>
        <p:grpSpPr bwMode="auto">
          <a:xfrm>
            <a:off x="4787900" y="1844675"/>
            <a:ext cx="1296988" cy="4297363"/>
            <a:chOff x="3878" y="1026"/>
            <a:chExt cx="817" cy="2707"/>
          </a:xfrm>
        </p:grpSpPr>
        <p:sp>
          <p:nvSpPr>
            <p:cNvPr id="42084" name="AutoShape 4">
              <a:extLst>
                <a:ext uri="{FF2B5EF4-FFF2-40B4-BE49-F238E27FC236}">
                  <a16:creationId xmlns:a16="http://schemas.microsoft.com/office/drawing/2014/main" id="{EEAB7DA0-E422-24B9-C2B0-E18482EBF496}"/>
                </a:ext>
              </a:extLst>
            </p:cNvPr>
            <p:cNvSpPr>
              <a:spLocks noChangeArrowheads="1"/>
            </p:cNvSpPr>
            <p:nvPr/>
          </p:nvSpPr>
          <p:spPr bwMode="auto">
            <a:xfrm>
              <a:off x="4050" y="1026"/>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2085" name="AutoShape 6">
              <a:extLst>
                <a:ext uri="{FF2B5EF4-FFF2-40B4-BE49-F238E27FC236}">
                  <a16:creationId xmlns:a16="http://schemas.microsoft.com/office/drawing/2014/main" id="{58590741-E77F-16BE-27DA-723FC1527DB7}"/>
                </a:ext>
              </a:extLst>
            </p:cNvPr>
            <p:cNvSpPr>
              <a:spLocks noChangeArrowheads="1"/>
            </p:cNvSpPr>
            <p:nvPr/>
          </p:nvSpPr>
          <p:spPr bwMode="auto">
            <a:xfrm rot="3454893">
              <a:off x="4470" y="2211"/>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86" name="AutoShape 7">
              <a:extLst>
                <a:ext uri="{FF2B5EF4-FFF2-40B4-BE49-F238E27FC236}">
                  <a16:creationId xmlns:a16="http://schemas.microsoft.com/office/drawing/2014/main" id="{68C81D13-6616-A00B-7DD7-09681BCD76D5}"/>
                </a:ext>
              </a:extLst>
            </p:cNvPr>
            <p:cNvSpPr>
              <a:spLocks noChangeArrowheads="1"/>
            </p:cNvSpPr>
            <p:nvPr/>
          </p:nvSpPr>
          <p:spPr bwMode="auto">
            <a:xfrm rot="6415854">
              <a:off x="3942" y="2199"/>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87" name="Rectangle 8">
              <a:extLst>
                <a:ext uri="{FF2B5EF4-FFF2-40B4-BE49-F238E27FC236}">
                  <a16:creationId xmlns:a16="http://schemas.microsoft.com/office/drawing/2014/main" id="{260144DB-6C23-ED9A-F4F6-574F1E10BDA1}"/>
                </a:ext>
              </a:extLst>
            </p:cNvPr>
            <p:cNvSpPr>
              <a:spLocks noChangeArrowheads="1"/>
            </p:cNvSpPr>
            <p:nvPr/>
          </p:nvSpPr>
          <p:spPr bwMode="auto">
            <a:xfrm>
              <a:off x="410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88" name="Rectangle 9">
              <a:extLst>
                <a:ext uri="{FF2B5EF4-FFF2-40B4-BE49-F238E27FC236}">
                  <a16:creationId xmlns:a16="http://schemas.microsoft.com/office/drawing/2014/main" id="{A64F9FB1-FF4E-770D-479E-D032C71B598D}"/>
                </a:ext>
              </a:extLst>
            </p:cNvPr>
            <p:cNvSpPr>
              <a:spLocks noChangeArrowheads="1"/>
            </p:cNvSpPr>
            <p:nvPr/>
          </p:nvSpPr>
          <p:spPr bwMode="auto">
            <a:xfrm>
              <a:off x="437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89" name="AutoShape 10">
              <a:extLst>
                <a:ext uri="{FF2B5EF4-FFF2-40B4-BE49-F238E27FC236}">
                  <a16:creationId xmlns:a16="http://schemas.microsoft.com/office/drawing/2014/main" id="{9CB8C154-6BF7-7113-92B0-9CEF02F00AE3}"/>
                </a:ext>
              </a:extLst>
            </p:cNvPr>
            <p:cNvSpPr>
              <a:spLocks noChangeArrowheads="1"/>
            </p:cNvSpPr>
            <p:nvPr/>
          </p:nvSpPr>
          <p:spPr bwMode="auto">
            <a:xfrm>
              <a:off x="3904" y="1571"/>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90" name="AutoShape 11">
              <a:extLst>
                <a:ext uri="{FF2B5EF4-FFF2-40B4-BE49-F238E27FC236}">
                  <a16:creationId xmlns:a16="http://schemas.microsoft.com/office/drawing/2014/main" id="{02D78DAB-E798-A9C0-E92F-9F396CFE8775}"/>
                </a:ext>
              </a:extLst>
            </p:cNvPr>
            <p:cNvSpPr>
              <a:spLocks noChangeArrowheads="1"/>
            </p:cNvSpPr>
            <p:nvPr/>
          </p:nvSpPr>
          <p:spPr bwMode="auto">
            <a:xfrm>
              <a:off x="4076" y="1226"/>
              <a:ext cx="393" cy="602"/>
            </a:xfrm>
            <a:prstGeom prst="smileyFace">
              <a:avLst>
                <a:gd name="adj" fmla="val -4532"/>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91" name="Oval 12">
              <a:extLst>
                <a:ext uri="{FF2B5EF4-FFF2-40B4-BE49-F238E27FC236}">
                  <a16:creationId xmlns:a16="http://schemas.microsoft.com/office/drawing/2014/main" id="{B4457ED9-FECC-B13F-0458-B6614367D5FC}"/>
                </a:ext>
              </a:extLst>
            </p:cNvPr>
            <p:cNvSpPr>
              <a:spLocks noChangeArrowheads="1"/>
            </p:cNvSpPr>
            <p:nvPr/>
          </p:nvSpPr>
          <p:spPr bwMode="auto">
            <a:xfrm>
              <a:off x="4312" y="1395"/>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92" name="Oval 13">
              <a:extLst>
                <a:ext uri="{FF2B5EF4-FFF2-40B4-BE49-F238E27FC236}">
                  <a16:creationId xmlns:a16="http://schemas.microsoft.com/office/drawing/2014/main" id="{D13C2CB1-F7F0-3451-4C40-B56A10F8826B}"/>
                </a:ext>
              </a:extLst>
            </p:cNvPr>
            <p:cNvSpPr>
              <a:spLocks noChangeArrowheads="1"/>
            </p:cNvSpPr>
            <p:nvPr/>
          </p:nvSpPr>
          <p:spPr bwMode="auto">
            <a:xfrm>
              <a:off x="4189" y="1401"/>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3023" name="AutoShape 15">
            <a:extLst>
              <a:ext uri="{FF2B5EF4-FFF2-40B4-BE49-F238E27FC236}">
                <a16:creationId xmlns:a16="http://schemas.microsoft.com/office/drawing/2014/main" id="{BCACB8CE-F642-E8B8-3A1C-4803E9E389A5}"/>
              </a:ext>
            </a:extLst>
          </p:cNvPr>
          <p:cNvSpPr>
            <a:spLocks noChangeArrowheads="1"/>
          </p:cNvSpPr>
          <p:nvPr/>
        </p:nvSpPr>
        <p:spPr bwMode="auto">
          <a:xfrm>
            <a:off x="0" y="0"/>
            <a:ext cx="4859338" cy="2420938"/>
          </a:xfrm>
          <a:prstGeom prst="wedgeEllipseCallout">
            <a:avLst>
              <a:gd name="adj1" fmla="val 44514"/>
              <a:gd name="adj2" fmla="val 6731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Ragazzino…adesso BASTA! La pazienza è finita!</a:t>
            </a:r>
          </a:p>
          <a:p>
            <a:pPr algn="ctr" eaLnBrk="1" hangingPunct="1">
              <a:spcBef>
                <a:spcPct val="0"/>
              </a:spcBef>
              <a:buFontTx/>
              <a:buNone/>
            </a:pPr>
            <a:r>
              <a:rPr lang="it-IT" altLang="it-IT" sz="1400" b="1" i="1"/>
              <a:t>Parla in ITALIANO… e poi spiegami cosa guardi dalla finestra … e dimmi perché ti sei alzato senza il mio permesso. Torna velocemente al tuo posto e restaci fino a quando dico io.</a:t>
            </a:r>
          </a:p>
        </p:txBody>
      </p:sp>
      <p:grpSp>
        <p:nvGrpSpPr>
          <p:cNvPr id="41989" name="Group 37">
            <a:extLst>
              <a:ext uri="{FF2B5EF4-FFF2-40B4-BE49-F238E27FC236}">
                <a16:creationId xmlns:a16="http://schemas.microsoft.com/office/drawing/2014/main" id="{331AAED9-156C-43C5-3535-738BE2B17E79}"/>
              </a:ext>
            </a:extLst>
          </p:cNvPr>
          <p:cNvGrpSpPr>
            <a:grpSpLocks/>
          </p:cNvGrpSpPr>
          <p:nvPr/>
        </p:nvGrpSpPr>
        <p:grpSpPr bwMode="auto">
          <a:xfrm>
            <a:off x="395288" y="3789363"/>
            <a:ext cx="1082675" cy="1873250"/>
            <a:chOff x="1746" y="2160"/>
            <a:chExt cx="773" cy="1588"/>
          </a:xfrm>
        </p:grpSpPr>
        <p:sp>
          <p:nvSpPr>
            <p:cNvPr id="42067" name="AutoShape 17">
              <a:extLst>
                <a:ext uri="{FF2B5EF4-FFF2-40B4-BE49-F238E27FC236}">
                  <a16:creationId xmlns:a16="http://schemas.microsoft.com/office/drawing/2014/main" id="{D47AEB72-4F5C-7532-96C8-38E861F8AF3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68" name="AutoShape 18">
              <a:extLst>
                <a:ext uri="{FF2B5EF4-FFF2-40B4-BE49-F238E27FC236}">
                  <a16:creationId xmlns:a16="http://schemas.microsoft.com/office/drawing/2014/main" id="{EDF03E37-D4CC-DBEB-7395-19CE1D5326F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69" name="Rectangle 19">
              <a:extLst>
                <a:ext uri="{FF2B5EF4-FFF2-40B4-BE49-F238E27FC236}">
                  <a16:creationId xmlns:a16="http://schemas.microsoft.com/office/drawing/2014/main" id="{84CB7DF8-5799-BD82-E030-9D0A0E09DE6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0" name="Rectangle 20">
              <a:extLst>
                <a:ext uri="{FF2B5EF4-FFF2-40B4-BE49-F238E27FC236}">
                  <a16:creationId xmlns:a16="http://schemas.microsoft.com/office/drawing/2014/main" id="{E7526747-413C-B9D7-C616-42309A18E40B}"/>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1" name="AutoShape 21">
              <a:extLst>
                <a:ext uri="{FF2B5EF4-FFF2-40B4-BE49-F238E27FC236}">
                  <a16:creationId xmlns:a16="http://schemas.microsoft.com/office/drawing/2014/main" id="{79161362-AA68-C0F5-ADC3-0424CBDB7B1A}"/>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2" name="Oval 22">
              <a:extLst>
                <a:ext uri="{FF2B5EF4-FFF2-40B4-BE49-F238E27FC236}">
                  <a16:creationId xmlns:a16="http://schemas.microsoft.com/office/drawing/2014/main" id="{C02F86DC-AC3E-A57F-71BD-86202748C1FE}"/>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3" name="Oval 23">
              <a:extLst>
                <a:ext uri="{FF2B5EF4-FFF2-40B4-BE49-F238E27FC236}">
                  <a16:creationId xmlns:a16="http://schemas.microsoft.com/office/drawing/2014/main" id="{B21D8A50-5670-9F1E-B740-0825F98DDE00}"/>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4" name="Rectangle 24">
              <a:extLst>
                <a:ext uri="{FF2B5EF4-FFF2-40B4-BE49-F238E27FC236}">
                  <a16:creationId xmlns:a16="http://schemas.microsoft.com/office/drawing/2014/main" id="{848898B5-B5B3-9FE6-B6C5-DA948D39383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5" name="Rectangle 25">
              <a:extLst>
                <a:ext uri="{FF2B5EF4-FFF2-40B4-BE49-F238E27FC236}">
                  <a16:creationId xmlns:a16="http://schemas.microsoft.com/office/drawing/2014/main" id="{E6AFF3DA-4D41-8C03-5870-0217A5434076}"/>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76" name="Freeform 26">
              <a:extLst>
                <a:ext uri="{FF2B5EF4-FFF2-40B4-BE49-F238E27FC236}">
                  <a16:creationId xmlns:a16="http://schemas.microsoft.com/office/drawing/2014/main" id="{C12DCB79-3284-3DF6-9AB2-31D3A6FA1F1B}"/>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77" name="Freeform 27">
              <a:extLst>
                <a:ext uri="{FF2B5EF4-FFF2-40B4-BE49-F238E27FC236}">
                  <a16:creationId xmlns:a16="http://schemas.microsoft.com/office/drawing/2014/main" id="{D33BE87C-D360-1FB8-A0DD-DC18D1772DB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78" name="Freeform 28">
              <a:extLst>
                <a:ext uri="{FF2B5EF4-FFF2-40B4-BE49-F238E27FC236}">
                  <a16:creationId xmlns:a16="http://schemas.microsoft.com/office/drawing/2014/main" id="{1E773D2A-D9A8-9735-4610-2D358DBA2CE8}"/>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79" name="Freeform 29">
              <a:extLst>
                <a:ext uri="{FF2B5EF4-FFF2-40B4-BE49-F238E27FC236}">
                  <a16:creationId xmlns:a16="http://schemas.microsoft.com/office/drawing/2014/main" id="{16A842CD-575D-A630-AB82-2336B427BB1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80" name="Freeform 30">
              <a:extLst>
                <a:ext uri="{FF2B5EF4-FFF2-40B4-BE49-F238E27FC236}">
                  <a16:creationId xmlns:a16="http://schemas.microsoft.com/office/drawing/2014/main" id="{312950E3-85AA-1D55-F0B3-F29240AC3815}"/>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81" name="Freeform 31">
              <a:extLst>
                <a:ext uri="{FF2B5EF4-FFF2-40B4-BE49-F238E27FC236}">
                  <a16:creationId xmlns:a16="http://schemas.microsoft.com/office/drawing/2014/main" id="{37B5F5ED-0CFB-4FAB-EE66-9B08A59BDF16}"/>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82" name="Freeform 32">
              <a:extLst>
                <a:ext uri="{FF2B5EF4-FFF2-40B4-BE49-F238E27FC236}">
                  <a16:creationId xmlns:a16="http://schemas.microsoft.com/office/drawing/2014/main" id="{6A68DFF3-EF7C-EE5E-07FB-26C57D9CF48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83" name="Freeform 33">
              <a:extLst>
                <a:ext uri="{FF2B5EF4-FFF2-40B4-BE49-F238E27FC236}">
                  <a16:creationId xmlns:a16="http://schemas.microsoft.com/office/drawing/2014/main" id="{E9ABF307-74B5-3708-BD7E-6FAEDA298AD5}"/>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41990" name="Group 38">
            <a:extLst>
              <a:ext uri="{FF2B5EF4-FFF2-40B4-BE49-F238E27FC236}">
                <a16:creationId xmlns:a16="http://schemas.microsoft.com/office/drawing/2014/main" id="{F8353884-FDCA-86B2-AB1A-60CBD43D255C}"/>
              </a:ext>
            </a:extLst>
          </p:cNvPr>
          <p:cNvGrpSpPr>
            <a:grpSpLocks/>
          </p:cNvGrpSpPr>
          <p:nvPr/>
        </p:nvGrpSpPr>
        <p:grpSpPr bwMode="auto">
          <a:xfrm>
            <a:off x="4137025" y="4683125"/>
            <a:ext cx="795338" cy="1368425"/>
            <a:chOff x="1746" y="2160"/>
            <a:chExt cx="773" cy="1588"/>
          </a:xfrm>
        </p:grpSpPr>
        <p:sp>
          <p:nvSpPr>
            <p:cNvPr id="42050" name="AutoShape 39">
              <a:extLst>
                <a:ext uri="{FF2B5EF4-FFF2-40B4-BE49-F238E27FC236}">
                  <a16:creationId xmlns:a16="http://schemas.microsoft.com/office/drawing/2014/main" id="{AFDE0A96-85A1-05A5-B19D-ADB22B144C19}"/>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1" name="AutoShape 40">
              <a:extLst>
                <a:ext uri="{FF2B5EF4-FFF2-40B4-BE49-F238E27FC236}">
                  <a16:creationId xmlns:a16="http://schemas.microsoft.com/office/drawing/2014/main" id="{B454CDB3-DDDB-3FC5-2E21-0AEECE859EE2}"/>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2" name="Rectangle 41">
              <a:extLst>
                <a:ext uri="{FF2B5EF4-FFF2-40B4-BE49-F238E27FC236}">
                  <a16:creationId xmlns:a16="http://schemas.microsoft.com/office/drawing/2014/main" id="{F1E35E4F-34B9-D570-6D47-5D2A7A6FD610}"/>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3" name="Rectangle 42">
              <a:extLst>
                <a:ext uri="{FF2B5EF4-FFF2-40B4-BE49-F238E27FC236}">
                  <a16:creationId xmlns:a16="http://schemas.microsoft.com/office/drawing/2014/main" id="{AD09F5A9-E038-1A49-8410-3342B2FEF80B}"/>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4" name="AutoShape 43">
              <a:extLst>
                <a:ext uri="{FF2B5EF4-FFF2-40B4-BE49-F238E27FC236}">
                  <a16:creationId xmlns:a16="http://schemas.microsoft.com/office/drawing/2014/main" id="{DA5B6B35-2D49-D058-EC59-0B2B565FC115}"/>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5" name="Oval 44">
              <a:extLst>
                <a:ext uri="{FF2B5EF4-FFF2-40B4-BE49-F238E27FC236}">
                  <a16:creationId xmlns:a16="http://schemas.microsoft.com/office/drawing/2014/main" id="{E3A4433D-DF02-723E-FFC6-9177502650FC}"/>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6" name="Oval 45">
              <a:extLst>
                <a:ext uri="{FF2B5EF4-FFF2-40B4-BE49-F238E27FC236}">
                  <a16:creationId xmlns:a16="http://schemas.microsoft.com/office/drawing/2014/main" id="{21A549A6-A2E3-4459-D664-F0BB29B67E6C}"/>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7" name="Rectangle 46">
              <a:extLst>
                <a:ext uri="{FF2B5EF4-FFF2-40B4-BE49-F238E27FC236}">
                  <a16:creationId xmlns:a16="http://schemas.microsoft.com/office/drawing/2014/main" id="{AC43EE22-E98B-66F2-79D6-B8463041FFBD}"/>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8" name="Rectangle 47">
              <a:extLst>
                <a:ext uri="{FF2B5EF4-FFF2-40B4-BE49-F238E27FC236}">
                  <a16:creationId xmlns:a16="http://schemas.microsoft.com/office/drawing/2014/main" id="{2BB29EC2-0E49-0813-3D90-9E010605B830}"/>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59" name="Freeform 48">
              <a:extLst>
                <a:ext uri="{FF2B5EF4-FFF2-40B4-BE49-F238E27FC236}">
                  <a16:creationId xmlns:a16="http://schemas.microsoft.com/office/drawing/2014/main" id="{0449BA36-CD7E-CE0F-27DE-8ECD188A4210}"/>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0" name="Freeform 49">
              <a:extLst>
                <a:ext uri="{FF2B5EF4-FFF2-40B4-BE49-F238E27FC236}">
                  <a16:creationId xmlns:a16="http://schemas.microsoft.com/office/drawing/2014/main" id="{C24414C1-6980-285B-3ABC-9C480D6977D3}"/>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1" name="Freeform 50">
              <a:extLst>
                <a:ext uri="{FF2B5EF4-FFF2-40B4-BE49-F238E27FC236}">
                  <a16:creationId xmlns:a16="http://schemas.microsoft.com/office/drawing/2014/main" id="{F2BDB911-0329-1610-F1A7-36A3D0500006}"/>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2" name="Freeform 51">
              <a:extLst>
                <a:ext uri="{FF2B5EF4-FFF2-40B4-BE49-F238E27FC236}">
                  <a16:creationId xmlns:a16="http://schemas.microsoft.com/office/drawing/2014/main" id="{72BFB517-0323-262F-AE81-284E013DEAED}"/>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3" name="Freeform 52">
              <a:extLst>
                <a:ext uri="{FF2B5EF4-FFF2-40B4-BE49-F238E27FC236}">
                  <a16:creationId xmlns:a16="http://schemas.microsoft.com/office/drawing/2014/main" id="{2B56670D-B175-CBFC-D35D-C20A8FD22B4D}"/>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4" name="Freeform 53">
              <a:extLst>
                <a:ext uri="{FF2B5EF4-FFF2-40B4-BE49-F238E27FC236}">
                  <a16:creationId xmlns:a16="http://schemas.microsoft.com/office/drawing/2014/main" id="{65C63600-040B-A3FE-C36E-C9B18351FA25}"/>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5" name="Freeform 54">
              <a:extLst>
                <a:ext uri="{FF2B5EF4-FFF2-40B4-BE49-F238E27FC236}">
                  <a16:creationId xmlns:a16="http://schemas.microsoft.com/office/drawing/2014/main" id="{97C42F7B-2D6A-17FD-63DD-DD18CED0782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66" name="Freeform 55">
              <a:extLst>
                <a:ext uri="{FF2B5EF4-FFF2-40B4-BE49-F238E27FC236}">
                  <a16:creationId xmlns:a16="http://schemas.microsoft.com/office/drawing/2014/main" id="{C5E461B2-50CC-0053-989C-DFAE2F153508}"/>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41991" name="Group 56">
            <a:extLst>
              <a:ext uri="{FF2B5EF4-FFF2-40B4-BE49-F238E27FC236}">
                <a16:creationId xmlns:a16="http://schemas.microsoft.com/office/drawing/2014/main" id="{7C737BEB-03E6-CADC-A41F-B1454E6EBB29}"/>
              </a:ext>
            </a:extLst>
          </p:cNvPr>
          <p:cNvGrpSpPr>
            <a:grpSpLocks/>
          </p:cNvGrpSpPr>
          <p:nvPr/>
        </p:nvGrpSpPr>
        <p:grpSpPr bwMode="auto">
          <a:xfrm>
            <a:off x="3560763" y="4538663"/>
            <a:ext cx="795337" cy="1368425"/>
            <a:chOff x="1746" y="2160"/>
            <a:chExt cx="773" cy="1588"/>
          </a:xfrm>
        </p:grpSpPr>
        <p:sp>
          <p:nvSpPr>
            <p:cNvPr id="42033" name="AutoShape 57">
              <a:extLst>
                <a:ext uri="{FF2B5EF4-FFF2-40B4-BE49-F238E27FC236}">
                  <a16:creationId xmlns:a16="http://schemas.microsoft.com/office/drawing/2014/main" id="{8413730C-6E13-3371-D555-C6D590FF8912}"/>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4" name="AutoShape 58">
              <a:extLst>
                <a:ext uri="{FF2B5EF4-FFF2-40B4-BE49-F238E27FC236}">
                  <a16:creationId xmlns:a16="http://schemas.microsoft.com/office/drawing/2014/main" id="{977BE2C8-3A95-7634-631B-0D503E6944A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5" name="Rectangle 59">
              <a:extLst>
                <a:ext uri="{FF2B5EF4-FFF2-40B4-BE49-F238E27FC236}">
                  <a16:creationId xmlns:a16="http://schemas.microsoft.com/office/drawing/2014/main" id="{426A4786-563F-4524-A007-3A1257E89EB9}"/>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6" name="Rectangle 60">
              <a:extLst>
                <a:ext uri="{FF2B5EF4-FFF2-40B4-BE49-F238E27FC236}">
                  <a16:creationId xmlns:a16="http://schemas.microsoft.com/office/drawing/2014/main" id="{6C9126BF-E1C4-411F-34AF-541EA56EBBD4}"/>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7" name="AutoShape 61">
              <a:extLst>
                <a:ext uri="{FF2B5EF4-FFF2-40B4-BE49-F238E27FC236}">
                  <a16:creationId xmlns:a16="http://schemas.microsoft.com/office/drawing/2014/main" id="{58F7561C-F403-2E28-7776-E46355780283}"/>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8" name="Oval 62">
              <a:extLst>
                <a:ext uri="{FF2B5EF4-FFF2-40B4-BE49-F238E27FC236}">
                  <a16:creationId xmlns:a16="http://schemas.microsoft.com/office/drawing/2014/main" id="{C65BDA5C-2C1C-7A5C-2B6F-1291FD38F622}"/>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39" name="Oval 63">
              <a:extLst>
                <a:ext uri="{FF2B5EF4-FFF2-40B4-BE49-F238E27FC236}">
                  <a16:creationId xmlns:a16="http://schemas.microsoft.com/office/drawing/2014/main" id="{43FB9FE7-014D-008B-AEF2-FBF3BC81EA43}"/>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40" name="Rectangle 64">
              <a:extLst>
                <a:ext uri="{FF2B5EF4-FFF2-40B4-BE49-F238E27FC236}">
                  <a16:creationId xmlns:a16="http://schemas.microsoft.com/office/drawing/2014/main" id="{E5F29922-5732-C687-C8D4-5CBA76E2AA8C}"/>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41" name="Rectangle 65">
              <a:extLst>
                <a:ext uri="{FF2B5EF4-FFF2-40B4-BE49-F238E27FC236}">
                  <a16:creationId xmlns:a16="http://schemas.microsoft.com/office/drawing/2014/main" id="{8518E47C-2FC1-A8BB-429D-9CFBA42C9201}"/>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42" name="Freeform 66">
              <a:extLst>
                <a:ext uri="{FF2B5EF4-FFF2-40B4-BE49-F238E27FC236}">
                  <a16:creationId xmlns:a16="http://schemas.microsoft.com/office/drawing/2014/main" id="{F8CA5C0D-D592-7F81-60E2-B611D8A78AE2}"/>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3" name="Freeform 67">
              <a:extLst>
                <a:ext uri="{FF2B5EF4-FFF2-40B4-BE49-F238E27FC236}">
                  <a16:creationId xmlns:a16="http://schemas.microsoft.com/office/drawing/2014/main" id="{A8F92E3E-8984-12D1-B305-D0AF827915B7}"/>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4" name="Freeform 68">
              <a:extLst>
                <a:ext uri="{FF2B5EF4-FFF2-40B4-BE49-F238E27FC236}">
                  <a16:creationId xmlns:a16="http://schemas.microsoft.com/office/drawing/2014/main" id="{734124FF-D935-9956-ACA1-EC4A8A673920}"/>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5" name="Freeform 69">
              <a:extLst>
                <a:ext uri="{FF2B5EF4-FFF2-40B4-BE49-F238E27FC236}">
                  <a16:creationId xmlns:a16="http://schemas.microsoft.com/office/drawing/2014/main" id="{037EB2BC-54E4-AB10-0F7C-E87E0199835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6" name="Freeform 70">
              <a:extLst>
                <a:ext uri="{FF2B5EF4-FFF2-40B4-BE49-F238E27FC236}">
                  <a16:creationId xmlns:a16="http://schemas.microsoft.com/office/drawing/2014/main" id="{4C23CA33-CCA0-6D7D-2ED9-7BAA323A343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7" name="Freeform 71">
              <a:extLst>
                <a:ext uri="{FF2B5EF4-FFF2-40B4-BE49-F238E27FC236}">
                  <a16:creationId xmlns:a16="http://schemas.microsoft.com/office/drawing/2014/main" id="{5B15930C-F3F1-684A-2ACE-7FEE845B9EA7}"/>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8" name="Freeform 72">
              <a:extLst>
                <a:ext uri="{FF2B5EF4-FFF2-40B4-BE49-F238E27FC236}">
                  <a16:creationId xmlns:a16="http://schemas.microsoft.com/office/drawing/2014/main" id="{D136C021-F658-80F7-2F3B-05382EC521EF}"/>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49" name="Freeform 73">
              <a:extLst>
                <a:ext uri="{FF2B5EF4-FFF2-40B4-BE49-F238E27FC236}">
                  <a16:creationId xmlns:a16="http://schemas.microsoft.com/office/drawing/2014/main" id="{9EB93EF2-3408-2C25-B422-4CD6719173C3}"/>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41992" name="Group 74">
            <a:extLst>
              <a:ext uri="{FF2B5EF4-FFF2-40B4-BE49-F238E27FC236}">
                <a16:creationId xmlns:a16="http://schemas.microsoft.com/office/drawing/2014/main" id="{7A87BB17-87E0-8F82-CDD7-37A5097231FE}"/>
              </a:ext>
            </a:extLst>
          </p:cNvPr>
          <p:cNvGrpSpPr>
            <a:grpSpLocks/>
          </p:cNvGrpSpPr>
          <p:nvPr/>
        </p:nvGrpSpPr>
        <p:grpSpPr bwMode="auto">
          <a:xfrm>
            <a:off x="2986088" y="4754563"/>
            <a:ext cx="795337" cy="1368425"/>
            <a:chOff x="1746" y="2160"/>
            <a:chExt cx="773" cy="1588"/>
          </a:xfrm>
        </p:grpSpPr>
        <p:sp>
          <p:nvSpPr>
            <p:cNvPr id="42016" name="AutoShape 75">
              <a:extLst>
                <a:ext uri="{FF2B5EF4-FFF2-40B4-BE49-F238E27FC236}">
                  <a16:creationId xmlns:a16="http://schemas.microsoft.com/office/drawing/2014/main" id="{6D431A48-9B19-6B8F-1BD3-EFEEF2FACFC7}"/>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7" name="AutoShape 76">
              <a:extLst>
                <a:ext uri="{FF2B5EF4-FFF2-40B4-BE49-F238E27FC236}">
                  <a16:creationId xmlns:a16="http://schemas.microsoft.com/office/drawing/2014/main" id="{4B9B0FE3-24F5-DF62-B4E5-4CF0F75D36C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8" name="Rectangle 77">
              <a:extLst>
                <a:ext uri="{FF2B5EF4-FFF2-40B4-BE49-F238E27FC236}">
                  <a16:creationId xmlns:a16="http://schemas.microsoft.com/office/drawing/2014/main" id="{2D0359A3-F2FC-8B55-74DA-02512ECC37FB}"/>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9" name="Rectangle 78">
              <a:extLst>
                <a:ext uri="{FF2B5EF4-FFF2-40B4-BE49-F238E27FC236}">
                  <a16:creationId xmlns:a16="http://schemas.microsoft.com/office/drawing/2014/main" id="{82C5A9A7-18D3-D9C8-75B4-52C346E54E34}"/>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0" name="AutoShape 79">
              <a:extLst>
                <a:ext uri="{FF2B5EF4-FFF2-40B4-BE49-F238E27FC236}">
                  <a16:creationId xmlns:a16="http://schemas.microsoft.com/office/drawing/2014/main" id="{197807AA-C92B-72A7-DAB1-A1AF79004A6F}"/>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1" name="Oval 80">
              <a:extLst>
                <a:ext uri="{FF2B5EF4-FFF2-40B4-BE49-F238E27FC236}">
                  <a16:creationId xmlns:a16="http://schemas.microsoft.com/office/drawing/2014/main" id="{C94E60F1-C857-A142-70EA-D0136E29FED1}"/>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2" name="Oval 81">
              <a:extLst>
                <a:ext uri="{FF2B5EF4-FFF2-40B4-BE49-F238E27FC236}">
                  <a16:creationId xmlns:a16="http://schemas.microsoft.com/office/drawing/2014/main" id="{6C62B965-51D9-2D79-947A-3A8E1F15C38D}"/>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3" name="Rectangle 82">
              <a:extLst>
                <a:ext uri="{FF2B5EF4-FFF2-40B4-BE49-F238E27FC236}">
                  <a16:creationId xmlns:a16="http://schemas.microsoft.com/office/drawing/2014/main" id="{7AABF0A6-86A4-2A0F-5AAC-E8785348E8D8}"/>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4" name="Rectangle 83">
              <a:extLst>
                <a:ext uri="{FF2B5EF4-FFF2-40B4-BE49-F238E27FC236}">
                  <a16:creationId xmlns:a16="http://schemas.microsoft.com/office/drawing/2014/main" id="{75A6A2BA-3FEA-62E2-D972-41E4981640ED}"/>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25" name="Freeform 84">
              <a:extLst>
                <a:ext uri="{FF2B5EF4-FFF2-40B4-BE49-F238E27FC236}">
                  <a16:creationId xmlns:a16="http://schemas.microsoft.com/office/drawing/2014/main" id="{545E381E-A26C-2067-DA97-A73123E6BFA6}"/>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26" name="Freeform 85">
              <a:extLst>
                <a:ext uri="{FF2B5EF4-FFF2-40B4-BE49-F238E27FC236}">
                  <a16:creationId xmlns:a16="http://schemas.microsoft.com/office/drawing/2014/main" id="{082DFD9A-97FF-99B4-978C-A8194C4FD18A}"/>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27" name="Freeform 86">
              <a:extLst>
                <a:ext uri="{FF2B5EF4-FFF2-40B4-BE49-F238E27FC236}">
                  <a16:creationId xmlns:a16="http://schemas.microsoft.com/office/drawing/2014/main" id="{18B7A7D0-248A-3CF3-4E3E-E85FD9F2A20F}"/>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28" name="Freeform 87">
              <a:extLst>
                <a:ext uri="{FF2B5EF4-FFF2-40B4-BE49-F238E27FC236}">
                  <a16:creationId xmlns:a16="http://schemas.microsoft.com/office/drawing/2014/main" id="{1FA1F917-97EE-5809-8733-D181BC11748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29" name="Freeform 88">
              <a:extLst>
                <a:ext uri="{FF2B5EF4-FFF2-40B4-BE49-F238E27FC236}">
                  <a16:creationId xmlns:a16="http://schemas.microsoft.com/office/drawing/2014/main" id="{D0EF1DBB-93C4-D2A9-45D1-58CCF77E804D}"/>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30" name="Freeform 89">
              <a:extLst>
                <a:ext uri="{FF2B5EF4-FFF2-40B4-BE49-F238E27FC236}">
                  <a16:creationId xmlns:a16="http://schemas.microsoft.com/office/drawing/2014/main" id="{6F63D0A7-99CF-A617-82D2-313D2C044FDD}"/>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31" name="Freeform 90">
              <a:extLst>
                <a:ext uri="{FF2B5EF4-FFF2-40B4-BE49-F238E27FC236}">
                  <a16:creationId xmlns:a16="http://schemas.microsoft.com/office/drawing/2014/main" id="{D4A7D6EA-F5DF-E83E-27FC-E56D9E5058C9}"/>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2032" name="Freeform 91">
              <a:extLst>
                <a:ext uri="{FF2B5EF4-FFF2-40B4-BE49-F238E27FC236}">
                  <a16:creationId xmlns:a16="http://schemas.microsoft.com/office/drawing/2014/main" id="{DA2E5B75-B526-DE6D-CDBA-17DEDD95CBC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41993" name="Group 92">
            <a:extLst>
              <a:ext uri="{FF2B5EF4-FFF2-40B4-BE49-F238E27FC236}">
                <a16:creationId xmlns:a16="http://schemas.microsoft.com/office/drawing/2014/main" id="{7FD63A4E-90B0-1549-F433-1DD1B049D6DB}"/>
              </a:ext>
            </a:extLst>
          </p:cNvPr>
          <p:cNvGrpSpPr>
            <a:grpSpLocks/>
          </p:cNvGrpSpPr>
          <p:nvPr/>
        </p:nvGrpSpPr>
        <p:grpSpPr bwMode="auto">
          <a:xfrm>
            <a:off x="2552700" y="5043488"/>
            <a:ext cx="576263" cy="979487"/>
            <a:chOff x="1474" y="2178"/>
            <a:chExt cx="545" cy="1570"/>
          </a:xfrm>
        </p:grpSpPr>
        <p:sp>
          <p:nvSpPr>
            <p:cNvPr id="42007" name="AutoShape 93">
              <a:extLst>
                <a:ext uri="{FF2B5EF4-FFF2-40B4-BE49-F238E27FC236}">
                  <a16:creationId xmlns:a16="http://schemas.microsoft.com/office/drawing/2014/main" id="{42B33D1D-18FC-21F8-E819-656F24CB31AF}"/>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8" name="AutoShape 94">
              <a:extLst>
                <a:ext uri="{FF2B5EF4-FFF2-40B4-BE49-F238E27FC236}">
                  <a16:creationId xmlns:a16="http://schemas.microsoft.com/office/drawing/2014/main" id="{E86ECBE5-F2F5-39D8-7EB0-84A3C42B05AD}"/>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9" name="Rectangle 95">
              <a:extLst>
                <a:ext uri="{FF2B5EF4-FFF2-40B4-BE49-F238E27FC236}">
                  <a16:creationId xmlns:a16="http://schemas.microsoft.com/office/drawing/2014/main" id="{5A2AE97B-95B0-3F69-D7BD-5A74F40B0053}"/>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0" name="Rectangle 96">
              <a:extLst>
                <a:ext uri="{FF2B5EF4-FFF2-40B4-BE49-F238E27FC236}">
                  <a16:creationId xmlns:a16="http://schemas.microsoft.com/office/drawing/2014/main" id="{5B7F44DA-C6F5-38CF-7EF0-2EB39B532E8F}"/>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1" name="AutoShape 97">
              <a:extLst>
                <a:ext uri="{FF2B5EF4-FFF2-40B4-BE49-F238E27FC236}">
                  <a16:creationId xmlns:a16="http://schemas.microsoft.com/office/drawing/2014/main" id="{FFA72906-31E3-8291-8BD8-5B3550BCC0DE}"/>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2" name="AutoShape 98">
              <a:extLst>
                <a:ext uri="{FF2B5EF4-FFF2-40B4-BE49-F238E27FC236}">
                  <a16:creationId xmlns:a16="http://schemas.microsoft.com/office/drawing/2014/main" id="{7B67E865-DB5F-FBDE-BC53-73D85E2993E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3" name="AutoShape 99">
              <a:extLst>
                <a:ext uri="{FF2B5EF4-FFF2-40B4-BE49-F238E27FC236}">
                  <a16:creationId xmlns:a16="http://schemas.microsoft.com/office/drawing/2014/main" id="{073C1677-A0C1-C531-AFD1-B114E990E91C}"/>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2014" name="Oval 100">
              <a:extLst>
                <a:ext uri="{FF2B5EF4-FFF2-40B4-BE49-F238E27FC236}">
                  <a16:creationId xmlns:a16="http://schemas.microsoft.com/office/drawing/2014/main" id="{EAAAECE8-0F83-6AB0-08D1-2A302BE14C2C}"/>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15" name="Oval 101">
              <a:extLst>
                <a:ext uri="{FF2B5EF4-FFF2-40B4-BE49-F238E27FC236}">
                  <a16:creationId xmlns:a16="http://schemas.microsoft.com/office/drawing/2014/main" id="{C1A084C4-7D92-A607-904A-66352A160E31}"/>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41994" name="Group 102">
            <a:extLst>
              <a:ext uri="{FF2B5EF4-FFF2-40B4-BE49-F238E27FC236}">
                <a16:creationId xmlns:a16="http://schemas.microsoft.com/office/drawing/2014/main" id="{BD599FE3-2731-05FF-6B29-882FFBEE54DE}"/>
              </a:ext>
            </a:extLst>
          </p:cNvPr>
          <p:cNvGrpSpPr>
            <a:grpSpLocks/>
          </p:cNvGrpSpPr>
          <p:nvPr/>
        </p:nvGrpSpPr>
        <p:grpSpPr bwMode="auto">
          <a:xfrm>
            <a:off x="3921125" y="5186363"/>
            <a:ext cx="576263" cy="979487"/>
            <a:chOff x="1474" y="2178"/>
            <a:chExt cx="545" cy="1570"/>
          </a:xfrm>
        </p:grpSpPr>
        <p:sp>
          <p:nvSpPr>
            <p:cNvPr id="41998" name="AutoShape 103">
              <a:extLst>
                <a:ext uri="{FF2B5EF4-FFF2-40B4-BE49-F238E27FC236}">
                  <a16:creationId xmlns:a16="http://schemas.microsoft.com/office/drawing/2014/main" id="{D9138200-48C0-F2C8-C441-72CB673C0A86}"/>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1999" name="AutoShape 104">
              <a:extLst>
                <a:ext uri="{FF2B5EF4-FFF2-40B4-BE49-F238E27FC236}">
                  <a16:creationId xmlns:a16="http://schemas.microsoft.com/office/drawing/2014/main" id="{08266F4A-ECEB-2A0A-3042-BC1428FF2F5B}"/>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0" name="Rectangle 105">
              <a:extLst>
                <a:ext uri="{FF2B5EF4-FFF2-40B4-BE49-F238E27FC236}">
                  <a16:creationId xmlns:a16="http://schemas.microsoft.com/office/drawing/2014/main" id="{238942D2-258E-4775-2B20-558E521D313E}"/>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1" name="Rectangle 106">
              <a:extLst>
                <a:ext uri="{FF2B5EF4-FFF2-40B4-BE49-F238E27FC236}">
                  <a16:creationId xmlns:a16="http://schemas.microsoft.com/office/drawing/2014/main" id="{EB06D14A-1293-D52A-E7DB-CB445A4AB8B1}"/>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2" name="AutoShape 107">
              <a:extLst>
                <a:ext uri="{FF2B5EF4-FFF2-40B4-BE49-F238E27FC236}">
                  <a16:creationId xmlns:a16="http://schemas.microsoft.com/office/drawing/2014/main" id="{5AD9347C-A6AA-F56B-A00D-F217408BB007}"/>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3" name="AutoShape 108">
              <a:extLst>
                <a:ext uri="{FF2B5EF4-FFF2-40B4-BE49-F238E27FC236}">
                  <a16:creationId xmlns:a16="http://schemas.microsoft.com/office/drawing/2014/main" id="{C8A2E349-A530-C4E9-6298-0C8C4FDC581C}"/>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4" name="AutoShape 109">
              <a:extLst>
                <a:ext uri="{FF2B5EF4-FFF2-40B4-BE49-F238E27FC236}">
                  <a16:creationId xmlns:a16="http://schemas.microsoft.com/office/drawing/2014/main" id="{0BC016D8-2F3C-DCEB-AA3D-A97999491EF3}"/>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2005" name="Oval 110">
              <a:extLst>
                <a:ext uri="{FF2B5EF4-FFF2-40B4-BE49-F238E27FC236}">
                  <a16:creationId xmlns:a16="http://schemas.microsoft.com/office/drawing/2014/main" id="{A74F7742-41A9-D57B-2A9D-4293A19E4A6F}"/>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2006" name="Oval 111">
              <a:extLst>
                <a:ext uri="{FF2B5EF4-FFF2-40B4-BE49-F238E27FC236}">
                  <a16:creationId xmlns:a16="http://schemas.microsoft.com/office/drawing/2014/main" id="{D0AF68D6-97DE-E67C-3157-B8E3407AF052}"/>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3131" name="AutoShape 123">
            <a:extLst>
              <a:ext uri="{FF2B5EF4-FFF2-40B4-BE49-F238E27FC236}">
                <a16:creationId xmlns:a16="http://schemas.microsoft.com/office/drawing/2014/main" id="{7CC5D407-C1AE-5D73-82BA-48614B37E9E4}"/>
              </a:ext>
            </a:extLst>
          </p:cNvPr>
          <p:cNvSpPr>
            <a:spLocks noChangeArrowheads="1"/>
          </p:cNvSpPr>
          <p:nvPr/>
        </p:nvSpPr>
        <p:spPr bwMode="auto">
          <a:xfrm>
            <a:off x="5437188" y="117475"/>
            <a:ext cx="3527425" cy="2087563"/>
          </a:xfrm>
          <a:prstGeom prst="wedgeEllipseCallout">
            <a:avLst>
              <a:gd name="adj1" fmla="val -45588"/>
              <a:gd name="adj2" fmla="val 80264"/>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dirty="0"/>
              <a:t>Ma siamo in seconda Primaria o nella prima sezione della Scuola dell’Infanzia?</a:t>
            </a:r>
          </a:p>
          <a:p>
            <a:pPr algn="ctr" eaLnBrk="1" hangingPunct="1">
              <a:spcBef>
                <a:spcPct val="0"/>
              </a:spcBef>
              <a:buFontTx/>
              <a:buNone/>
            </a:pPr>
            <a:r>
              <a:rPr lang="it-IT" altLang="it-IT" sz="1400" b="1" dirty="0"/>
              <a:t>Lo scorso anno non avete imparato a parlare una lingua più decente?</a:t>
            </a:r>
          </a:p>
        </p:txBody>
      </p:sp>
      <p:sp>
        <p:nvSpPr>
          <p:cNvPr id="43132" name="AutoShape 124">
            <a:extLst>
              <a:ext uri="{FF2B5EF4-FFF2-40B4-BE49-F238E27FC236}">
                <a16:creationId xmlns:a16="http://schemas.microsoft.com/office/drawing/2014/main" id="{AA42105A-FFB7-B6D7-8F9D-F64C4367E4E7}"/>
              </a:ext>
            </a:extLst>
          </p:cNvPr>
          <p:cNvSpPr>
            <a:spLocks noChangeArrowheads="1"/>
          </p:cNvSpPr>
          <p:nvPr/>
        </p:nvSpPr>
        <p:spPr bwMode="auto">
          <a:xfrm>
            <a:off x="2305050" y="2863850"/>
            <a:ext cx="2627313" cy="1331913"/>
          </a:xfrm>
          <a:prstGeom prst="wedgeEllipseCallout">
            <a:avLst>
              <a:gd name="adj1" fmla="val -1542"/>
              <a:gd name="adj2" fmla="val 8742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Si signora maestra! Anche Michele la parlava bene!</a:t>
            </a:r>
          </a:p>
        </p:txBody>
      </p:sp>
      <p:sp>
        <p:nvSpPr>
          <p:cNvPr id="41997" name="Rectangle 127">
            <a:extLst>
              <a:ext uri="{FF2B5EF4-FFF2-40B4-BE49-F238E27FC236}">
                <a16:creationId xmlns:a16="http://schemas.microsoft.com/office/drawing/2014/main" id="{320ED435-FC97-3515-EFCE-ECA94D33E53D}"/>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3023"/>
                                        </p:tgtEl>
                                        <p:attrNameLst>
                                          <p:attrName>style.visibility</p:attrName>
                                        </p:attrNameLst>
                                      </p:cBhvr>
                                      <p:to>
                                        <p:strVal val="visible"/>
                                      </p:to>
                                    </p:set>
                                    <p:animEffect transition="in" filter="strips(downRight)">
                                      <p:cBhvr>
                                        <p:cTn id="7" dur="3000"/>
                                        <p:tgtEl>
                                          <p:spTgt spid="430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43131"/>
                                        </p:tgtEl>
                                        <p:attrNameLst>
                                          <p:attrName>style.visibility</p:attrName>
                                        </p:attrNameLst>
                                      </p:cBhvr>
                                      <p:to>
                                        <p:strVal val="visible"/>
                                      </p:to>
                                    </p:set>
                                    <p:anim calcmode="lin" valueType="num">
                                      <p:cBhvr>
                                        <p:cTn id="12" dur="1000" fill="hold"/>
                                        <p:tgtEl>
                                          <p:spTgt spid="43131"/>
                                        </p:tgtEl>
                                        <p:attrNameLst>
                                          <p:attrName>ppt_w</p:attrName>
                                        </p:attrNameLst>
                                      </p:cBhvr>
                                      <p:tavLst>
                                        <p:tav tm="0">
                                          <p:val>
                                            <p:strVal val="#ppt_w*0.70"/>
                                          </p:val>
                                        </p:tav>
                                        <p:tav tm="100000">
                                          <p:val>
                                            <p:strVal val="#ppt_w"/>
                                          </p:val>
                                        </p:tav>
                                      </p:tavLst>
                                    </p:anim>
                                    <p:anim calcmode="lin" valueType="num">
                                      <p:cBhvr>
                                        <p:cTn id="13" dur="1000" fill="hold"/>
                                        <p:tgtEl>
                                          <p:spTgt spid="43131"/>
                                        </p:tgtEl>
                                        <p:attrNameLst>
                                          <p:attrName>ppt_h</p:attrName>
                                        </p:attrNameLst>
                                      </p:cBhvr>
                                      <p:tavLst>
                                        <p:tav tm="0">
                                          <p:val>
                                            <p:strVal val="#ppt_h"/>
                                          </p:val>
                                        </p:tav>
                                        <p:tav tm="100000">
                                          <p:val>
                                            <p:strVal val="#ppt_h"/>
                                          </p:val>
                                        </p:tav>
                                      </p:tavLst>
                                    </p:anim>
                                    <p:animEffect transition="in" filter="fade">
                                      <p:cBhvr>
                                        <p:cTn id="14" dur="1000"/>
                                        <p:tgtEl>
                                          <p:spTgt spid="4313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43132"/>
                                        </p:tgtEl>
                                        <p:attrNameLst>
                                          <p:attrName>style.visibility</p:attrName>
                                        </p:attrNameLst>
                                      </p:cBhvr>
                                      <p:to>
                                        <p:strVal val="visible"/>
                                      </p:to>
                                    </p:set>
                                    <p:anim calcmode="lin" valueType="num">
                                      <p:cBhvr>
                                        <p:cTn id="19" dur="1000" fill="hold"/>
                                        <p:tgtEl>
                                          <p:spTgt spid="43132"/>
                                        </p:tgtEl>
                                        <p:attrNameLst>
                                          <p:attrName>ppt_w</p:attrName>
                                        </p:attrNameLst>
                                      </p:cBhvr>
                                      <p:tavLst>
                                        <p:tav tm="0">
                                          <p:val>
                                            <p:strVal val="#ppt_w*0.70"/>
                                          </p:val>
                                        </p:tav>
                                        <p:tav tm="100000">
                                          <p:val>
                                            <p:strVal val="#ppt_w"/>
                                          </p:val>
                                        </p:tav>
                                      </p:tavLst>
                                    </p:anim>
                                    <p:anim calcmode="lin" valueType="num">
                                      <p:cBhvr>
                                        <p:cTn id="20" dur="1000" fill="hold"/>
                                        <p:tgtEl>
                                          <p:spTgt spid="43132"/>
                                        </p:tgtEl>
                                        <p:attrNameLst>
                                          <p:attrName>ppt_h</p:attrName>
                                        </p:attrNameLst>
                                      </p:cBhvr>
                                      <p:tavLst>
                                        <p:tav tm="0">
                                          <p:val>
                                            <p:strVal val="#ppt_h"/>
                                          </p:val>
                                        </p:tav>
                                        <p:tav tm="100000">
                                          <p:val>
                                            <p:strVal val="#ppt_h"/>
                                          </p:val>
                                        </p:tav>
                                      </p:tavLst>
                                    </p:anim>
                                    <p:animEffect transition="in" filter="fade">
                                      <p:cBhvr>
                                        <p:cTn id="21" dur="1000"/>
                                        <p:tgtEl>
                                          <p:spTgt spid="43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3" grpId="0" animBg="1"/>
      <p:bldP spid="43131" grpId="0" animBg="1"/>
      <p:bldP spid="431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6C774E20-2A97-A745-AD07-11BDF9DF4293}"/>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15363" name="Group 19">
            <a:extLst>
              <a:ext uri="{FF2B5EF4-FFF2-40B4-BE49-F238E27FC236}">
                <a16:creationId xmlns:a16="http://schemas.microsoft.com/office/drawing/2014/main" id="{1128A7F7-C348-34B5-D420-07C0BCF6C56E}"/>
              </a:ext>
            </a:extLst>
          </p:cNvPr>
          <p:cNvGrpSpPr>
            <a:grpSpLocks/>
          </p:cNvGrpSpPr>
          <p:nvPr/>
        </p:nvGrpSpPr>
        <p:grpSpPr bwMode="auto">
          <a:xfrm>
            <a:off x="3130550" y="3068638"/>
            <a:ext cx="1439863" cy="3240087"/>
            <a:chOff x="791" y="436"/>
            <a:chExt cx="1508" cy="2903"/>
          </a:xfrm>
        </p:grpSpPr>
        <p:sp>
          <p:nvSpPr>
            <p:cNvPr id="15384" name="AutoShape 14">
              <a:extLst>
                <a:ext uri="{FF2B5EF4-FFF2-40B4-BE49-F238E27FC236}">
                  <a16:creationId xmlns:a16="http://schemas.microsoft.com/office/drawing/2014/main" id="{72CE318C-B399-3E61-FBC9-8C59B76FF550}"/>
                </a:ext>
              </a:extLst>
            </p:cNvPr>
            <p:cNvSpPr>
              <a:spLocks noChangeArrowheads="1"/>
            </p:cNvSpPr>
            <p:nvPr/>
          </p:nvSpPr>
          <p:spPr bwMode="auto">
            <a:xfrm rot="3454893">
              <a:off x="1943" y="1623"/>
              <a:ext cx="157"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85" name="AutoShape 15">
              <a:extLst>
                <a:ext uri="{FF2B5EF4-FFF2-40B4-BE49-F238E27FC236}">
                  <a16:creationId xmlns:a16="http://schemas.microsoft.com/office/drawing/2014/main" id="{352963A9-5EBD-9234-31FA-3A36D8939B2F}"/>
                </a:ext>
              </a:extLst>
            </p:cNvPr>
            <p:cNvSpPr>
              <a:spLocks noChangeArrowheads="1"/>
            </p:cNvSpPr>
            <p:nvPr/>
          </p:nvSpPr>
          <p:spPr bwMode="auto">
            <a:xfrm rot="6415854">
              <a:off x="978" y="1610"/>
              <a:ext cx="181"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86" name="Rectangle 12">
              <a:extLst>
                <a:ext uri="{FF2B5EF4-FFF2-40B4-BE49-F238E27FC236}">
                  <a16:creationId xmlns:a16="http://schemas.microsoft.com/office/drawing/2014/main" id="{8E0AABEF-B1CF-330C-2D9C-4E2698E374DF}"/>
                </a:ext>
              </a:extLst>
            </p:cNvPr>
            <p:cNvSpPr>
              <a:spLocks noChangeArrowheads="1"/>
            </p:cNvSpPr>
            <p:nvPr/>
          </p:nvSpPr>
          <p:spPr bwMode="auto">
            <a:xfrm>
              <a:off x="1202"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87" name="Rectangle 13">
              <a:extLst>
                <a:ext uri="{FF2B5EF4-FFF2-40B4-BE49-F238E27FC236}">
                  <a16:creationId xmlns:a16="http://schemas.microsoft.com/office/drawing/2014/main" id="{A9EE8A39-6A59-F428-588D-C2AE01807C37}"/>
                </a:ext>
              </a:extLst>
            </p:cNvPr>
            <p:cNvSpPr>
              <a:spLocks noChangeArrowheads="1"/>
            </p:cNvSpPr>
            <p:nvPr/>
          </p:nvSpPr>
          <p:spPr bwMode="auto">
            <a:xfrm>
              <a:off x="1701"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88" name="AutoShape 8">
              <a:extLst>
                <a:ext uri="{FF2B5EF4-FFF2-40B4-BE49-F238E27FC236}">
                  <a16:creationId xmlns:a16="http://schemas.microsoft.com/office/drawing/2014/main" id="{00B98FC8-4256-365A-268F-FBF17C3D1D73}"/>
                </a:ext>
              </a:extLst>
            </p:cNvPr>
            <p:cNvSpPr>
              <a:spLocks noChangeArrowheads="1"/>
            </p:cNvSpPr>
            <p:nvPr/>
          </p:nvSpPr>
          <p:spPr bwMode="auto">
            <a:xfrm>
              <a:off x="839" y="1071"/>
              <a:ext cx="1406" cy="1769"/>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89" name="AutoShape 7">
              <a:extLst>
                <a:ext uri="{FF2B5EF4-FFF2-40B4-BE49-F238E27FC236}">
                  <a16:creationId xmlns:a16="http://schemas.microsoft.com/office/drawing/2014/main" id="{22484EFE-F58B-5636-F04F-7EDCCCCBF6FE}"/>
                </a:ext>
              </a:extLst>
            </p:cNvPr>
            <p:cNvSpPr>
              <a:spLocks noChangeArrowheads="1"/>
            </p:cNvSpPr>
            <p:nvPr/>
          </p:nvSpPr>
          <p:spPr bwMode="auto">
            <a:xfrm>
              <a:off x="1156" y="709"/>
              <a:ext cx="726" cy="907"/>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90" name="AutoShape 16">
              <a:extLst>
                <a:ext uri="{FF2B5EF4-FFF2-40B4-BE49-F238E27FC236}">
                  <a16:creationId xmlns:a16="http://schemas.microsoft.com/office/drawing/2014/main" id="{EC98FAE7-9B35-16E0-C168-5C9EF3D8D21C}"/>
                </a:ext>
              </a:extLst>
            </p:cNvPr>
            <p:cNvSpPr>
              <a:spLocks noChangeArrowheads="1"/>
            </p:cNvSpPr>
            <p:nvPr/>
          </p:nvSpPr>
          <p:spPr bwMode="auto">
            <a:xfrm>
              <a:off x="1048" y="436"/>
              <a:ext cx="952" cy="1270"/>
            </a:xfrm>
            <a:custGeom>
              <a:avLst/>
              <a:gdLst>
                <a:gd name="T0" fmla="*/ 1 w 21600"/>
                <a:gd name="T1" fmla="*/ 0 h 21600"/>
                <a:gd name="T2" fmla="*/ 0 w 21600"/>
                <a:gd name="T3" fmla="*/ 2 h 21600"/>
                <a:gd name="T4" fmla="*/ 1 w 21600"/>
                <a:gd name="T5" fmla="*/ 1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7722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15391" name="Oval 17">
              <a:extLst>
                <a:ext uri="{FF2B5EF4-FFF2-40B4-BE49-F238E27FC236}">
                  <a16:creationId xmlns:a16="http://schemas.microsoft.com/office/drawing/2014/main" id="{4A6DF645-C312-6FFB-D091-B74740520B6F}"/>
                </a:ext>
              </a:extLst>
            </p:cNvPr>
            <p:cNvSpPr>
              <a:spLocks noChangeArrowheads="1"/>
            </p:cNvSpPr>
            <p:nvPr/>
          </p:nvSpPr>
          <p:spPr bwMode="auto">
            <a:xfrm>
              <a:off x="1592" y="981"/>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92" name="Oval 18">
              <a:extLst>
                <a:ext uri="{FF2B5EF4-FFF2-40B4-BE49-F238E27FC236}">
                  <a16:creationId xmlns:a16="http://schemas.microsoft.com/office/drawing/2014/main" id="{0DE22BE9-12BA-5123-4E1C-79EFFDBAF888}"/>
                </a:ext>
              </a:extLst>
            </p:cNvPr>
            <p:cNvSpPr>
              <a:spLocks noChangeArrowheads="1"/>
            </p:cNvSpPr>
            <p:nvPr/>
          </p:nvSpPr>
          <p:spPr bwMode="auto">
            <a:xfrm>
              <a:off x="1365" y="973"/>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15364" name="Group 41">
            <a:extLst>
              <a:ext uri="{FF2B5EF4-FFF2-40B4-BE49-F238E27FC236}">
                <a16:creationId xmlns:a16="http://schemas.microsoft.com/office/drawing/2014/main" id="{48DD0BF8-7ECE-23F0-DBCC-996F010B5107}"/>
              </a:ext>
            </a:extLst>
          </p:cNvPr>
          <p:cNvGrpSpPr>
            <a:grpSpLocks/>
          </p:cNvGrpSpPr>
          <p:nvPr/>
        </p:nvGrpSpPr>
        <p:grpSpPr bwMode="auto">
          <a:xfrm>
            <a:off x="4354513" y="2924175"/>
            <a:ext cx="1801812" cy="3384550"/>
            <a:chOff x="3424" y="845"/>
            <a:chExt cx="1180" cy="2358"/>
          </a:xfrm>
        </p:grpSpPr>
        <p:sp>
          <p:nvSpPr>
            <p:cNvPr id="15367" name="AutoShape 22">
              <a:extLst>
                <a:ext uri="{FF2B5EF4-FFF2-40B4-BE49-F238E27FC236}">
                  <a16:creationId xmlns:a16="http://schemas.microsoft.com/office/drawing/2014/main" id="{A9446B11-18B0-5FA3-0107-5B4A04BF626E}"/>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68" name="AutoShape 23">
              <a:extLst>
                <a:ext uri="{FF2B5EF4-FFF2-40B4-BE49-F238E27FC236}">
                  <a16:creationId xmlns:a16="http://schemas.microsoft.com/office/drawing/2014/main" id="{5E0F5245-7CE7-5822-2452-6DEBB289CBDB}"/>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69" name="Rectangle 24">
              <a:extLst>
                <a:ext uri="{FF2B5EF4-FFF2-40B4-BE49-F238E27FC236}">
                  <a16:creationId xmlns:a16="http://schemas.microsoft.com/office/drawing/2014/main" id="{2A404863-3599-803B-50E9-EB7A20157EC0}"/>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0" name="Rectangle 25">
              <a:extLst>
                <a:ext uri="{FF2B5EF4-FFF2-40B4-BE49-F238E27FC236}">
                  <a16:creationId xmlns:a16="http://schemas.microsoft.com/office/drawing/2014/main" id="{973ABB39-C5C3-8615-2E0E-48F723D05E08}"/>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1" name="AutoShape 27">
              <a:extLst>
                <a:ext uri="{FF2B5EF4-FFF2-40B4-BE49-F238E27FC236}">
                  <a16:creationId xmlns:a16="http://schemas.microsoft.com/office/drawing/2014/main" id="{BBE91F78-2573-D9AA-F05D-CD950E2C8CA4}"/>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2" name="Oval 29">
              <a:extLst>
                <a:ext uri="{FF2B5EF4-FFF2-40B4-BE49-F238E27FC236}">
                  <a16:creationId xmlns:a16="http://schemas.microsoft.com/office/drawing/2014/main" id="{66DF4F05-F836-681D-5F48-865FCDF711CD}"/>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3" name="Oval 30">
              <a:extLst>
                <a:ext uri="{FF2B5EF4-FFF2-40B4-BE49-F238E27FC236}">
                  <a16:creationId xmlns:a16="http://schemas.microsoft.com/office/drawing/2014/main" id="{4F15F335-A76A-EDF2-C603-4151261145B3}"/>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4" name="Rectangle 31">
              <a:extLst>
                <a:ext uri="{FF2B5EF4-FFF2-40B4-BE49-F238E27FC236}">
                  <a16:creationId xmlns:a16="http://schemas.microsoft.com/office/drawing/2014/main" id="{9A0ED287-D9E7-1461-B811-7464E0D18298}"/>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5" name="Rectangle 32">
              <a:extLst>
                <a:ext uri="{FF2B5EF4-FFF2-40B4-BE49-F238E27FC236}">
                  <a16:creationId xmlns:a16="http://schemas.microsoft.com/office/drawing/2014/main" id="{BC67B1CB-4F7D-DB31-2967-0C8685660A96}"/>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5376" name="Freeform 33">
              <a:extLst>
                <a:ext uri="{FF2B5EF4-FFF2-40B4-BE49-F238E27FC236}">
                  <a16:creationId xmlns:a16="http://schemas.microsoft.com/office/drawing/2014/main" id="{C1909556-B95E-2180-C2E0-186A8ED2099B}"/>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77" name="Freeform 34">
              <a:extLst>
                <a:ext uri="{FF2B5EF4-FFF2-40B4-BE49-F238E27FC236}">
                  <a16:creationId xmlns:a16="http://schemas.microsoft.com/office/drawing/2014/main" id="{FD9E9C4A-5509-53C8-DC02-3627A5A15DAC}"/>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78" name="Freeform 35">
              <a:extLst>
                <a:ext uri="{FF2B5EF4-FFF2-40B4-BE49-F238E27FC236}">
                  <a16:creationId xmlns:a16="http://schemas.microsoft.com/office/drawing/2014/main" id="{71748F69-D78E-65A4-10FB-A8088AF8332E}"/>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79" name="Freeform 36">
              <a:extLst>
                <a:ext uri="{FF2B5EF4-FFF2-40B4-BE49-F238E27FC236}">
                  <a16:creationId xmlns:a16="http://schemas.microsoft.com/office/drawing/2014/main" id="{AC914A24-BCFC-0619-DDC5-6F9BB6016D0E}"/>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80" name="Freeform 37">
              <a:extLst>
                <a:ext uri="{FF2B5EF4-FFF2-40B4-BE49-F238E27FC236}">
                  <a16:creationId xmlns:a16="http://schemas.microsoft.com/office/drawing/2014/main" id="{B2DE7137-74C1-07B8-364A-B95A01F85359}"/>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81" name="Freeform 38">
              <a:extLst>
                <a:ext uri="{FF2B5EF4-FFF2-40B4-BE49-F238E27FC236}">
                  <a16:creationId xmlns:a16="http://schemas.microsoft.com/office/drawing/2014/main" id="{3AEECA18-BA0A-5FD5-3D43-085C41E496CB}"/>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82" name="Freeform 39">
              <a:extLst>
                <a:ext uri="{FF2B5EF4-FFF2-40B4-BE49-F238E27FC236}">
                  <a16:creationId xmlns:a16="http://schemas.microsoft.com/office/drawing/2014/main" id="{31AF371B-2F94-BB37-0348-53A5A38D2B6F}"/>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5383" name="Freeform 40">
              <a:extLst>
                <a:ext uri="{FF2B5EF4-FFF2-40B4-BE49-F238E27FC236}">
                  <a16:creationId xmlns:a16="http://schemas.microsoft.com/office/drawing/2014/main" id="{32C23BBF-96B9-8F7D-2509-E05BD68AA741}"/>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090" name="AutoShape 42">
            <a:extLst>
              <a:ext uri="{FF2B5EF4-FFF2-40B4-BE49-F238E27FC236}">
                <a16:creationId xmlns:a16="http://schemas.microsoft.com/office/drawing/2014/main" id="{6AA1C300-7620-13A6-8F3E-E926400FF16E}"/>
              </a:ext>
            </a:extLst>
          </p:cNvPr>
          <p:cNvSpPr>
            <a:spLocks noChangeArrowheads="1"/>
          </p:cNvSpPr>
          <p:nvPr/>
        </p:nvSpPr>
        <p:spPr bwMode="auto">
          <a:xfrm>
            <a:off x="179388" y="58738"/>
            <a:ext cx="2447925" cy="2001837"/>
          </a:xfrm>
          <a:prstGeom prst="wedgeEllipseCallout">
            <a:avLst>
              <a:gd name="adj1" fmla="val 76523"/>
              <a:gd name="adj2" fmla="val 108366"/>
            </a:avLst>
          </a:prstGeom>
          <a:solidFill>
            <a:schemeClr val="bg1"/>
          </a:solidFill>
          <a:ln w="9525">
            <a:solidFill>
              <a:srgbClr val="FF33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a:t>E allora? Dov’è la cosa strana?</a:t>
            </a:r>
          </a:p>
          <a:p>
            <a:pPr algn="ctr" eaLnBrk="1" hangingPunct="1">
              <a:spcBef>
                <a:spcPct val="0"/>
              </a:spcBef>
              <a:buFontTx/>
              <a:buNone/>
            </a:pPr>
            <a:endParaRPr lang="it-IT" altLang="it-IT" sz="1200"/>
          </a:p>
          <a:p>
            <a:pPr algn="ctr" eaLnBrk="1" hangingPunct="1">
              <a:spcBef>
                <a:spcPct val="0"/>
              </a:spcBef>
              <a:buFontTx/>
              <a:buNone/>
            </a:pPr>
            <a:r>
              <a:rPr lang="it-IT" altLang="it-IT" sz="1200"/>
              <a:t>A me…che sono una bambina “a modo”</a:t>
            </a:r>
          </a:p>
          <a:p>
            <a:pPr algn="ctr" eaLnBrk="1" hangingPunct="1">
              <a:spcBef>
                <a:spcPct val="0"/>
              </a:spcBef>
              <a:buFontTx/>
              <a:buNone/>
            </a:pPr>
            <a:r>
              <a:rPr lang="it-IT" altLang="it-IT" sz="1200"/>
              <a:t>sembra un</a:t>
            </a:r>
          </a:p>
          <a:p>
            <a:pPr algn="ctr" eaLnBrk="1" hangingPunct="1">
              <a:spcBef>
                <a:spcPct val="0"/>
              </a:spcBef>
              <a:buFontTx/>
              <a:buNone/>
            </a:pPr>
            <a:r>
              <a:rPr lang="it-IT" altLang="it-IT" sz="1200"/>
              <a:t> BUON DIRITTO!</a:t>
            </a:r>
          </a:p>
        </p:txBody>
      </p:sp>
      <p:sp>
        <p:nvSpPr>
          <p:cNvPr id="2091" name="AutoShape 43">
            <a:extLst>
              <a:ext uri="{FF2B5EF4-FFF2-40B4-BE49-F238E27FC236}">
                <a16:creationId xmlns:a16="http://schemas.microsoft.com/office/drawing/2014/main" id="{0F25DE72-B144-16EC-8563-F78FAE13371D}"/>
              </a:ext>
            </a:extLst>
          </p:cNvPr>
          <p:cNvSpPr>
            <a:spLocks noChangeArrowheads="1"/>
          </p:cNvSpPr>
          <p:nvPr/>
        </p:nvSpPr>
        <p:spPr bwMode="auto">
          <a:xfrm>
            <a:off x="3276600" y="131763"/>
            <a:ext cx="5688013" cy="2087562"/>
          </a:xfrm>
          <a:prstGeom prst="wedgeEllipseCallout">
            <a:avLst>
              <a:gd name="adj1" fmla="val -6069"/>
              <a:gd name="adj2" fmla="val 9228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a:t>Certo che i grandi sono proprio strani! Dicono che bisogna rispettare i bambini…che bisogna riconoscere i loro diritti! Fanno tanti bla bla bla e poi senti cosa tirano fuori!</a:t>
            </a:r>
          </a:p>
          <a:p>
            <a:pPr algn="ctr" eaLnBrk="1" hangingPunct="1">
              <a:spcBef>
                <a:spcPct val="0"/>
              </a:spcBef>
              <a:buFontTx/>
              <a:buNone/>
            </a:pPr>
            <a:endParaRPr lang="it-IT" altLang="it-IT" sz="1200" b="1" i="1"/>
          </a:p>
          <a:p>
            <a:pPr algn="ctr" eaLnBrk="1" hangingPunct="1">
              <a:spcBef>
                <a:spcPct val="0"/>
              </a:spcBef>
              <a:buFontTx/>
              <a:buNone/>
            </a:pPr>
            <a:r>
              <a:rPr lang="it-IT" altLang="it-IT" sz="1200" b="1" i="1">
                <a:solidFill>
                  <a:srgbClr val="006600"/>
                </a:solidFill>
              </a:rPr>
              <a:t>“I bambini hanno diritto di andare a scuola, di imparare e anche di “fare” tante cose”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091"/>
                                        </p:tgtEl>
                                        <p:attrNameLst>
                                          <p:attrName>style.visibility</p:attrName>
                                        </p:attrNameLst>
                                      </p:cBhvr>
                                      <p:to>
                                        <p:strVal val="visible"/>
                                      </p:to>
                                    </p:set>
                                    <p:animEffect transition="in" filter="strips(downRight)">
                                      <p:cBhvr>
                                        <p:cTn id="7" dur="3000"/>
                                        <p:tgtEl>
                                          <p:spTgt spid="2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2090"/>
                                        </p:tgtEl>
                                        <p:attrNameLst>
                                          <p:attrName>style.visibility</p:attrName>
                                        </p:attrNameLst>
                                      </p:cBhvr>
                                      <p:to>
                                        <p:strVal val="visible"/>
                                      </p:to>
                                    </p:set>
                                    <p:anim calcmode="lin" valueType="num">
                                      <p:cBhvr>
                                        <p:cTn id="12" dur="1000" fill="hold"/>
                                        <p:tgtEl>
                                          <p:spTgt spid="2090"/>
                                        </p:tgtEl>
                                        <p:attrNameLst>
                                          <p:attrName>ppt_w</p:attrName>
                                        </p:attrNameLst>
                                      </p:cBhvr>
                                      <p:tavLst>
                                        <p:tav tm="0">
                                          <p:val>
                                            <p:strVal val="#ppt_w*0.70"/>
                                          </p:val>
                                        </p:tav>
                                        <p:tav tm="100000">
                                          <p:val>
                                            <p:strVal val="#ppt_w"/>
                                          </p:val>
                                        </p:tav>
                                      </p:tavLst>
                                    </p:anim>
                                    <p:anim calcmode="lin" valueType="num">
                                      <p:cBhvr>
                                        <p:cTn id="13" dur="1000" fill="hold"/>
                                        <p:tgtEl>
                                          <p:spTgt spid="2090"/>
                                        </p:tgtEl>
                                        <p:attrNameLst>
                                          <p:attrName>ppt_h</p:attrName>
                                        </p:attrNameLst>
                                      </p:cBhvr>
                                      <p:tavLst>
                                        <p:tav tm="0">
                                          <p:val>
                                            <p:strVal val="#ppt_h"/>
                                          </p:val>
                                        </p:tav>
                                        <p:tav tm="100000">
                                          <p:val>
                                            <p:strVal val="#ppt_h"/>
                                          </p:val>
                                        </p:tav>
                                      </p:tavLst>
                                    </p:anim>
                                    <p:animEffect transition="in" filter="fade">
                                      <p:cBhvr>
                                        <p:cTn id="14" dur="1000"/>
                                        <p:tgtEl>
                                          <p:spTgt spid="2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0" grpId="0" animBg="1"/>
      <p:bldP spid="209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1672DAA-5FA4-020B-40BF-374A4218DF26}"/>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3011" name="Group 37">
            <a:extLst>
              <a:ext uri="{FF2B5EF4-FFF2-40B4-BE49-F238E27FC236}">
                <a16:creationId xmlns:a16="http://schemas.microsoft.com/office/drawing/2014/main" id="{B1943ACD-0E10-0C21-1E14-8DCD4C466DF3}"/>
              </a:ext>
            </a:extLst>
          </p:cNvPr>
          <p:cNvGrpSpPr>
            <a:grpSpLocks/>
          </p:cNvGrpSpPr>
          <p:nvPr/>
        </p:nvGrpSpPr>
        <p:grpSpPr bwMode="auto">
          <a:xfrm>
            <a:off x="4356100" y="1868488"/>
            <a:ext cx="1296988" cy="4297362"/>
            <a:chOff x="2744" y="1177"/>
            <a:chExt cx="817" cy="2707"/>
          </a:xfrm>
        </p:grpSpPr>
        <p:sp>
          <p:nvSpPr>
            <p:cNvPr id="43032" name="AutoShape 4">
              <a:extLst>
                <a:ext uri="{FF2B5EF4-FFF2-40B4-BE49-F238E27FC236}">
                  <a16:creationId xmlns:a16="http://schemas.microsoft.com/office/drawing/2014/main" id="{57970BFE-B0BD-19C7-7FE3-82EE8CF8E81F}"/>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3033" name="AutoShape 6">
              <a:extLst>
                <a:ext uri="{FF2B5EF4-FFF2-40B4-BE49-F238E27FC236}">
                  <a16:creationId xmlns:a16="http://schemas.microsoft.com/office/drawing/2014/main" id="{A6468817-F9F3-4293-15C6-5948CDE769B0}"/>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4" name="AutoShape 7">
              <a:extLst>
                <a:ext uri="{FF2B5EF4-FFF2-40B4-BE49-F238E27FC236}">
                  <a16:creationId xmlns:a16="http://schemas.microsoft.com/office/drawing/2014/main" id="{3499DB95-06E4-B63A-DE56-66FE02A23C62}"/>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5" name="Rectangle 8">
              <a:extLst>
                <a:ext uri="{FF2B5EF4-FFF2-40B4-BE49-F238E27FC236}">
                  <a16:creationId xmlns:a16="http://schemas.microsoft.com/office/drawing/2014/main" id="{D19F8BCE-03A1-321B-7F0F-6F4FE682B54E}"/>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6" name="Rectangle 9">
              <a:extLst>
                <a:ext uri="{FF2B5EF4-FFF2-40B4-BE49-F238E27FC236}">
                  <a16:creationId xmlns:a16="http://schemas.microsoft.com/office/drawing/2014/main" id="{6656A1FC-3E64-0B55-A601-9E797B286646}"/>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7" name="AutoShape 10">
              <a:extLst>
                <a:ext uri="{FF2B5EF4-FFF2-40B4-BE49-F238E27FC236}">
                  <a16:creationId xmlns:a16="http://schemas.microsoft.com/office/drawing/2014/main" id="{F1FD6842-B3F5-7D03-DC33-0E18C23204E1}"/>
                </a:ext>
              </a:extLst>
            </p:cNvPr>
            <p:cNvSpPr>
              <a:spLocks noChangeArrowheads="1"/>
            </p:cNvSpPr>
            <p:nvPr/>
          </p:nvSpPr>
          <p:spPr bwMode="auto">
            <a:xfrm>
              <a:off x="2770" y="172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8" name="AutoShape 11">
              <a:extLst>
                <a:ext uri="{FF2B5EF4-FFF2-40B4-BE49-F238E27FC236}">
                  <a16:creationId xmlns:a16="http://schemas.microsoft.com/office/drawing/2014/main" id="{774FB9B5-042C-A22E-E56E-531053F3E223}"/>
                </a:ext>
              </a:extLst>
            </p:cNvPr>
            <p:cNvSpPr>
              <a:spLocks noChangeArrowheads="1"/>
            </p:cNvSpPr>
            <p:nvPr/>
          </p:nvSpPr>
          <p:spPr bwMode="auto">
            <a:xfrm>
              <a:off x="2942" y="137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39" name="Oval 12">
              <a:extLst>
                <a:ext uri="{FF2B5EF4-FFF2-40B4-BE49-F238E27FC236}">
                  <a16:creationId xmlns:a16="http://schemas.microsoft.com/office/drawing/2014/main" id="{13223EC4-6CC6-664A-4041-FC55ED6ABFE1}"/>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40" name="Oval 13">
              <a:extLst>
                <a:ext uri="{FF2B5EF4-FFF2-40B4-BE49-F238E27FC236}">
                  <a16:creationId xmlns:a16="http://schemas.microsoft.com/office/drawing/2014/main" id="{672F97BE-5478-43E1-85BC-060E1323721B}"/>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4047" name="AutoShape 15">
            <a:extLst>
              <a:ext uri="{FF2B5EF4-FFF2-40B4-BE49-F238E27FC236}">
                <a16:creationId xmlns:a16="http://schemas.microsoft.com/office/drawing/2014/main" id="{D7CA3985-57A3-80F8-AB1B-0AF27C07649C}"/>
              </a:ext>
            </a:extLst>
          </p:cNvPr>
          <p:cNvSpPr>
            <a:spLocks noChangeArrowheads="1"/>
          </p:cNvSpPr>
          <p:nvPr/>
        </p:nvSpPr>
        <p:spPr bwMode="auto">
          <a:xfrm>
            <a:off x="5219700" y="404813"/>
            <a:ext cx="3168650" cy="2087562"/>
          </a:xfrm>
          <a:prstGeom prst="wedgeEllipseCallout">
            <a:avLst>
              <a:gd name="adj1" fmla="val -51954"/>
              <a:gd name="adj2" fmla="val 6627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Allora…Michele</a:t>
            </a:r>
          </a:p>
          <a:p>
            <a:pPr algn="ctr" eaLnBrk="1" hangingPunct="1">
              <a:spcBef>
                <a:spcPct val="0"/>
              </a:spcBef>
              <a:buFontTx/>
              <a:buNone/>
            </a:pPr>
            <a:r>
              <a:rPr lang="it-IT" altLang="it-IT" sz="1800" b="1" i="1"/>
              <a:t>Hai dimenticato tutto? Cosi? Improvvisamente?</a:t>
            </a:r>
          </a:p>
        </p:txBody>
      </p:sp>
      <p:grpSp>
        <p:nvGrpSpPr>
          <p:cNvPr id="43013" name="Group 36">
            <a:extLst>
              <a:ext uri="{FF2B5EF4-FFF2-40B4-BE49-F238E27FC236}">
                <a16:creationId xmlns:a16="http://schemas.microsoft.com/office/drawing/2014/main" id="{F9E37853-1D20-EDF8-F2D4-BB0AD68E3C6A}"/>
              </a:ext>
            </a:extLst>
          </p:cNvPr>
          <p:cNvGrpSpPr>
            <a:grpSpLocks/>
          </p:cNvGrpSpPr>
          <p:nvPr/>
        </p:nvGrpSpPr>
        <p:grpSpPr bwMode="auto">
          <a:xfrm>
            <a:off x="2771775" y="3429000"/>
            <a:ext cx="1227138" cy="2520950"/>
            <a:chOff x="1746" y="2160"/>
            <a:chExt cx="773" cy="1588"/>
          </a:xfrm>
        </p:grpSpPr>
        <p:sp>
          <p:nvSpPr>
            <p:cNvPr id="43015" name="AutoShape 17">
              <a:extLst>
                <a:ext uri="{FF2B5EF4-FFF2-40B4-BE49-F238E27FC236}">
                  <a16:creationId xmlns:a16="http://schemas.microsoft.com/office/drawing/2014/main" id="{B3F035D7-06E9-9D97-947B-40E069FC6A81}"/>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16" name="AutoShape 18">
              <a:extLst>
                <a:ext uri="{FF2B5EF4-FFF2-40B4-BE49-F238E27FC236}">
                  <a16:creationId xmlns:a16="http://schemas.microsoft.com/office/drawing/2014/main" id="{110D1DB4-BBE3-DD1B-B1FD-E4EE3D63C03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17" name="Rectangle 19">
              <a:extLst>
                <a:ext uri="{FF2B5EF4-FFF2-40B4-BE49-F238E27FC236}">
                  <a16:creationId xmlns:a16="http://schemas.microsoft.com/office/drawing/2014/main" id="{6FFE914A-FED7-698E-E51C-5B79BC7CE258}"/>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18" name="Rectangle 20">
              <a:extLst>
                <a:ext uri="{FF2B5EF4-FFF2-40B4-BE49-F238E27FC236}">
                  <a16:creationId xmlns:a16="http://schemas.microsoft.com/office/drawing/2014/main" id="{BA17BA9C-61E6-FB4F-F803-89AA9868A95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19" name="AutoShape 21">
              <a:extLst>
                <a:ext uri="{FF2B5EF4-FFF2-40B4-BE49-F238E27FC236}">
                  <a16:creationId xmlns:a16="http://schemas.microsoft.com/office/drawing/2014/main" id="{112C2058-99D0-2478-9AE4-9B0964F19C9B}"/>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20" name="Oval 22">
              <a:extLst>
                <a:ext uri="{FF2B5EF4-FFF2-40B4-BE49-F238E27FC236}">
                  <a16:creationId xmlns:a16="http://schemas.microsoft.com/office/drawing/2014/main" id="{EA314365-324D-8A13-E405-54BFCB601356}"/>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21" name="Oval 23">
              <a:extLst>
                <a:ext uri="{FF2B5EF4-FFF2-40B4-BE49-F238E27FC236}">
                  <a16:creationId xmlns:a16="http://schemas.microsoft.com/office/drawing/2014/main" id="{D164B217-717D-6F0A-551A-A61E2CC29AE5}"/>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22" name="Rectangle 24">
              <a:extLst>
                <a:ext uri="{FF2B5EF4-FFF2-40B4-BE49-F238E27FC236}">
                  <a16:creationId xmlns:a16="http://schemas.microsoft.com/office/drawing/2014/main" id="{E3A6CBAB-F544-75E0-6E94-B538F91FE799}"/>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23" name="Rectangle 25">
              <a:extLst>
                <a:ext uri="{FF2B5EF4-FFF2-40B4-BE49-F238E27FC236}">
                  <a16:creationId xmlns:a16="http://schemas.microsoft.com/office/drawing/2014/main" id="{5C171C0F-FA04-488E-EC06-00142E31606D}"/>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3024" name="Freeform 26">
              <a:extLst>
                <a:ext uri="{FF2B5EF4-FFF2-40B4-BE49-F238E27FC236}">
                  <a16:creationId xmlns:a16="http://schemas.microsoft.com/office/drawing/2014/main" id="{E71D00C6-6721-6D17-F59D-C3645E2AE9AE}"/>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5" name="Freeform 27">
              <a:extLst>
                <a:ext uri="{FF2B5EF4-FFF2-40B4-BE49-F238E27FC236}">
                  <a16:creationId xmlns:a16="http://schemas.microsoft.com/office/drawing/2014/main" id="{9D620AFD-11AC-58F2-287C-A01A0486109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6" name="Freeform 28">
              <a:extLst>
                <a:ext uri="{FF2B5EF4-FFF2-40B4-BE49-F238E27FC236}">
                  <a16:creationId xmlns:a16="http://schemas.microsoft.com/office/drawing/2014/main" id="{E8B724C6-7A63-3E63-5627-D6A22334E742}"/>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7" name="Freeform 29">
              <a:extLst>
                <a:ext uri="{FF2B5EF4-FFF2-40B4-BE49-F238E27FC236}">
                  <a16:creationId xmlns:a16="http://schemas.microsoft.com/office/drawing/2014/main" id="{6AA6C88A-9FD9-1401-2AAF-611171A3654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8" name="Freeform 30">
              <a:extLst>
                <a:ext uri="{FF2B5EF4-FFF2-40B4-BE49-F238E27FC236}">
                  <a16:creationId xmlns:a16="http://schemas.microsoft.com/office/drawing/2014/main" id="{E7CDF62B-16AE-6F6A-5E00-A66996E7F3E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9" name="Freeform 31">
              <a:extLst>
                <a:ext uri="{FF2B5EF4-FFF2-40B4-BE49-F238E27FC236}">
                  <a16:creationId xmlns:a16="http://schemas.microsoft.com/office/drawing/2014/main" id="{3935D744-C47A-32AD-3709-8F1B81E313B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30" name="Freeform 32">
              <a:extLst>
                <a:ext uri="{FF2B5EF4-FFF2-40B4-BE49-F238E27FC236}">
                  <a16:creationId xmlns:a16="http://schemas.microsoft.com/office/drawing/2014/main" id="{9B5DAAD2-66D4-2D27-F3E1-5E91BF92CAC7}"/>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31" name="Freeform 33">
              <a:extLst>
                <a:ext uri="{FF2B5EF4-FFF2-40B4-BE49-F238E27FC236}">
                  <a16:creationId xmlns:a16="http://schemas.microsoft.com/office/drawing/2014/main" id="{AF6CA46A-C31B-11BB-55E1-3F5C46333AF0}"/>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44066" name="AutoShape 34">
            <a:extLst>
              <a:ext uri="{FF2B5EF4-FFF2-40B4-BE49-F238E27FC236}">
                <a16:creationId xmlns:a16="http://schemas.microsoft.com/office/drawing/2014/main" id="{D02C4A26-74E2-2F5A-20AF-B79AF6A2A96D}"/>
              </a:ext>
            </a:extLst>
          </p:cNvPr>
          <p:cNvSpPr>
            <a:spLocks noChangeArrowheads="1"/>
          </p:cNvSpPr>
          <p:nvPr/>
        </p:nvSpPr>
        <p:spPr bwMode="auto">
          <a:xfrm rot="-947636">
            <a:off x="382588" y="573088"/>
            <a:ext cx="3973512" cy="2476500"/>
          </a:xfrm>
          <a:prstGeom prst="wedgeEllipseCallout">
            <a:avLst>
              <a:gd name="adj1" fmla="val -630"/>
              <a:gd name="adj2" fmla="val 9974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Ma cchi sta dicienni Maè?</a:t>
            </a:r>
          </a:p>
          <a:p>
            <a:pPr algn="ctr" eaLnBrk="1" hangingPunct="1">
              <a:spcBef>
                <a:spcPct val="0"/>
              </a:spcBef>
              <a:buFontTx/>
              <a:buNone/>
            </a:pPr>
            <a:r>
              <a:rPr lang="it-IT" altLang="it-IT" sz="1400" b="1" i="1"/>
              <a:t>Io faccio solo appello al Diritto del bambino e della bambina </a:t>
            </a:r>
          </a:p>
          <a:p>
            <a:pPr algn="ctr" eaLnBrk="1" hangingPunct="1">
              <a:spcBef>
                <a:spcPct val="0"/>
              </a:spcBef>
              <a:buFontTx/>
              <a:buNone/>
            </a:pPr>
            <a:r>
              <a:rPr lang="it-IT" altLang="it-IT" sz="1400" b="1" i="1"/>
              <a:t>n. 5 che dice: </a:t>
            </a:r>
          </a:p>
          <a:p>
            <a:pPr algn="ctr" eaLnBrk="1" hangingPunct="1">
              <a:spcBef>
                <a:spcPct val="0"/>
              </a:spcBef>
              <a:buFontTx/>
              <a:buNone/>
            </a:pPr>
            <a:r>
              <a:rPr lang="it-IT" altLang="it-IT" sz="1400" b="1" i="1">
                <a:solidFill>
                  <a:srgbClr val="003300"/>
                </a:solidFill>
              </a:rPr>
              <a:t>“ogni bambino ha diritto di esprimersi nella sua lingua, a vivere la sua religione e secondo le sue usanze”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4047"/>
                                        </p:tgtEl>
                                        <p:attrNameLst>
                                          <p:attrName>style.visibility</p:attrName>
                                        </p:attrNameLst>
                                      </p:cBhvr>
                                      <p:to>
                                        <p:strVal val="visible"/>
                                      </p:to>
                                    </p:set>
                                    <p:animEffect transition="in" filter="strips(downRight)">
                                      <p:cBhvr>
                                        <p:cTn id="7" dur="3000"/>
                                        <p:tgtEl>
                                          <p:spTgt spid="440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4066"/>
                                        </p:tgtEl>
                                        <p:attrNameLst>
                                          <p:attrName>style.visibility</p:attrName>
                                        </p:attrNameLst>
                                      </p:cBhvr>
                                      <p:to>
                                        <p:strVal val="visible"/>
                                      </p:to>
                                    </p:set>
                                    <p:animEffect transition="in" filter="strips(downRight)">
                                      <p:cBhvr>
                                        <p:cTn id="12" dur="3000"/>
                                        <p:tgtEl>
                                          <p:spTgt spid="44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7" grpId="0" animBg="1"/>
      <p:bldP spid="4406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43FC819-4F36-AC07-36C8-553CCCFFABD3}"/>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4035" name="Group 36">
            <a:extLst>
              <a:ext uri="{FF2B5EF4-FFF2-40B4-BE49-F238E27FC236}">
                <a16:creationId xmlns:a16="http://schemas.microsoft.com/office/drawing/2014/main" id="{DCB916E9-8DCC-56DE-32FC-F8CDB2E39880}"/>
              </a:ext>
            </a:extLst>
          </p:cNvPr>
          <p:cNvGrpSpPr>
            <a:grpSpLocks/>
          </p:cNvGrpSpPr>
          <p:nvPr/>
        </p:nvGrpSpPr>
        <p:grpSpPr bwMode="auto">
          <a:xfrm>
            <a:off x="6516688" y="1557338"/>
            <a:ext cx="1296987" cy="4297362"/>
            <a:chOff x="4105" y="981"/>
            <a:chExt cx="817" cy="2707"/>
          </a:xfrm>
        </p:grpSpPr>
        <p:sp>
          <p:nvSpPr>
            <p:cNvPr id="44057" name="AutoShape 4">
              <a:extLst>
                <a:ext uri="{FF2B5EF4-FFF2-40B4-BE49-F238E27FC236}">
                  <a16:creationId xmlns:a16="http://schemas.microsoft.com/office/drawing/2014/main" id="{5E643164-B7EE-F201-B2F0-4269853FA798}"/>
                </a:ext>
              </a:extLst>
            </p:cNvPr>
            <p:cNvSpPr>
              <a:spLocks noChangeArrowheads="1"/>
            </p:cNvSpPr>
            <p:nvPr/>
          </p:nvSpPr>
          <p:spPr bwMode="auto">
            <a:xfrm>
              <a:off x="4277" y="981"/>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4058" name="AutoShape 6">
              <a:extLst>
                <a:ext uri="{FF2B5EF4-FFF2-40B4-BE49-F238E27FC236}">
                  <a16:creationId xmlns:a16="http://schemas.microsoft.com/office/drawing/2014/main" id="{A33CA9C3-6D6B-3F91-A1F3-0D477DE69749}"/>
                </a:ext>
              </a:extLst>
            </p:cNvPr>
            <p:cNvSpPr>
              <a:spLocks noChangeArrowheads="1"/>
            </p:cNvSpPr>
            <p:nvPr/>
          </p:nvSpPr>
          <p:spPr bwMode="auto">
            <a:xfrm rot="3454893">
              <a:off x="4697" y="216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59" name="AutoShape 7">
              <a:extLst>
                <a:ext uri="{FF2B5EF4-FFF2-40B4-BE49-F238E27FC236}">
                  <a16:creationId xmlns:a16="http://schemas.microsoft.com/office/drawing/2014/main" id="{DAB447EA-51A0-0E8C-1BF3-FEDE43F14D15}"/>
                </a:ext>
              </a:extLst>
            </p:cNvPr>
            <p:cNvSpPr>
              <a:spLocks noChangeArrowheads="1"/>
            </p:cNvSpPr>
            <p:nvPr/>
          </p:nvSpPr>
          <p:spPr bwMode="auto">
            <a:xfrm rot="6415854">
              <a:off x="4169" y="215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0" name="Rectangle 8">
              <a:extLst>
                <a:ext uri="{FF2B5EF4-FFF2-40B4-BE49-F238E27FC236}">
                  <a16:creationId xmlns:a16="http://schemas.microsoft.com/office/drawing/2014/main" id="{DE99AC93-52D6-6CD0-94F2-6D7DB5D75FA6}"/>
                </a:ext>
              </a:extLst>
            </p:cNvPr>
            <p:cNvSpPr>
              <a:spLocks noChangeArrowheads="1"/>
            </p:cNvSpPr>
            <p:nvPr/>
          </p:nvSpPr>
          <p:spPr bwMode="auto">
            <a:xfrm>
              <a:off x="4328" y="312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1" name="Rectangle 9">
              <a:extLst>
                <a:ext uri="{FF2B5EF4-FFF2-40B4-BE49-F238E27FC236}">
                  <a16:creationId xmlns:a16="http://schemas.microsoft.com/office/drawing/2014/main" id="{6F7E5D75-CEA1-C698-15FA-4FB65D98E5DA}"/>
                </a:ext>
              </a:extLst>
            </p:cNvPr>
            <p:cNvSpPr>
              <a:spLocks noChangeArrowheads="1"/>
            </p:cNvSpPr>
            <p:nvPr/>
          </p:nvSpPr>
          <p:spPr bwMode="auto">
            <a:xfrm>
              <a:off x="4598" y="312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2" name="AutoShape 10">
              <a:extLst>
                <a:ext uri="{FF2B5EF4-FFF2-40B4-BE49-F238E27FC236}">
                  <a16:creationId xmlns:a16="http://schemas.microsoft.com/office/drawing/2014/main" id="{80560E82-FABD-66E6-EE6B-709190C1F712}"/>
                </a:ext>
              </a:extLst>
            </p:cNvPr>
            <p:cNvSpPr>
              <a:spLocks noChangeArrowheads="1"/>
            </p:cNvSpPr>
            <p:nvPr/>
          </p:nvSpPr>
          <p:spPr bwMode="auto">
            <a:xfrm>
              <a:off x="4131" y="152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3" name="AutoShape 11">
              <a:extLst>
                <a:ext uri="{FF2B5EF4-FFF2-40B4-BE49-F238E27FC236}">
                  <a16:creationId xmlns:a16="http://schemas.microsoft.com/office/drawing/2014/main" id="{1968067E-9E61-FE01-ABD7-19A0B17478F7}"/>
                </a:ext>
              </a:extLst>
            </p:cNvPr>
            <p:cNvSpPr>
              <a:spLocks noChangeArrowheads="1"/>
            </p:cNvSpPr>
            <p:nvPr/>
          </p:nvSpPr>
          <p:spPr bwMode="auto">
            <a:xfrm>
              <a:off x="4303" y="1181"/>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4" name="Oval 12">
              <a:extLst>
                <a:ext uri="{FF2B5EF4-FFF2-40B4-BE49-F238E27FC236}">
                  <a16:creationId xmlns:a16="http://schemas.microsoft.com/office/drawing/2014/main" id="{B93B1223-3C7B-2845-9597-B0C89676E67B}"/>
                </a:ext>
              </a:extLst>
            </p:cNvPr>
            <p:cNvSpPr>
              <a:spLocks noChangeArrowheads="1"/>
            </p:cNvSpPr>
            <p:nvPr/>
          </p:nvSpPr>
          <p:spPr bwMode="auto">
            <a:xfrm>
              <a:off x="4539" y="135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65" name="Oval 13">
              <a:extLst>
                <a:ext uri="{FF2B5EF4-FFF2-40B4-BE49-F238E27FC236}">
                  <a16:creationId xmlns:a16="http://schemas.microsoft.com/office/drawing/2014/main" id="{85DA4A6D-8317-2DE1-41B1-CD101C708ED6}"/>
                </a:ext>
              </a:extLst>
            </p:cNvPr>
            <p:cNvSpPr>
              <a:spLocks noChangeArrowheads="1"/>
            </p:cNvSpPr>
            <p:nvPr/>
          </p:nvSpPr>
          <p:spPr bwMode="auto">
            <a:xfrm>
              <a:off x="4416" y="135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5071" name="AutoShape 15">
            <a:extLst>
              <a:ext uri="{FF2B5EF4-FFF2-40B4-BE49-F238E27FC236}">
                <a16:creationId xmlns:a16="http://schemas.microsoft.com/office/drawing/2014/main" id="{7D02A278-52F0-A7EC-5AD3-F95C018BE363}"/>
              </a:ext>
            </a:extLst>
          </p:cNvPr>
          <p:cNvSpPr>
            <a:spLocks noChangeArrowheads="1"/>
          </p:cNvSpPr>
          <p:nvPr/>
        </p:nvSpPr>
        <p:spPr bwMode="auto">
          <a:xfrm>
            <a:off x="4716463" y="404813"/>
            <a:ext cx="2016125" cy="792162"/>
          </a:xfrm>
          <a:prstGeom prst="wedgeEllipseCallout">
            <a:avLst>
              <a:gd name="adj1" fmla="val 44801"/>
              <a:gd name="adj2" fmla="val 19228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 E Allora?</a:t>
            </a:r>
          </a:p>
        </p:txBody>
      </p:sp>
      <p:grpSp>
        <p:nvGrpSpPr>
          <p:cNvPr id="44037" name="Group 35">
            <a:extLst>
              <a:ext uri="{FF2B5EF4-FFF2-40B4-BE49-F238E27FC236}">
                <a16:creationId xmlns:a16="http://schemas.microsoft.com/office/drawing/2014/main" id="{F3E08878-3870-0010-77B7-9E3F1F7EE5FA}"/>
              </a:ext>
            </a:extLst>
          </p:cNvPr>
          <p:cNvGrpSpPr>
            <a:grpSpLocks/>
          </p:cNvGrpSpPr>
          <p:nvPr/>
        </p:nvGrpSpPr>
        <p:grpSpPr bwMode="auto">
          <a:xfrm>
            <a:off x="4572000" y="3573463"/>
            <a:ext cx="1227138" cy="2520950"/>
            <a:chOff x="2493" y="2160"/>
            <a:chExt cx="773" cy="1588"/>
          </a:xfrm>
        </p:grpSpPr>
        <p:sp>
          <p:nvSpPr>
            <p:cNvPr id="44040" name="AutoShape 17">
              <a:extLst>
                <a:ext uri="{FF2B5EF4-FFF2-40B4-BE49-F238E27FC236}">
                  <a16:creationId xmlns:a16="http://schemas.microsoft.com/office/drawing/2014/main" id="{8DBE6ADA-0113-00F8-0FBA-D6AFD9048714}"/>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1" name="AutoShape 18">
              <a:extLst>
                <a:ext uri="{FF2B5EF4-FFF2-40B4-BE49-F238E27FC236}">
                  <a16:creationId xmlns:a16="http://schemas.microsoft.com/office/drawing/2014/main" id="{138ED604-F816-6B6B-3E4E-A90D724DBEF3}"/>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2" name="Rectangle 19">
              <a:extLst>
                <a:ext uri="{FF2B5EF4-FFF2-40B4-BE49-F238E27FC236}">
                  <a16:creationId xmlns:a16="http://schemas.microsoft.com/office/drawing/2014/main" id="{7AFB1104-2B88-A9B3-6B71-3E047FD3DE77}"/>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3" name="Rectangle 20">
              <a:extLst>
                <a:ext uri="{FF2B5EF4-FFF2-40B4-BE49-F238E27FC236}">
                  <a16:creationId xmlns:a16="http://schemas.microsoft.com/office/drawing/2014/main" id="{948884FC-9FDD-9B09-4C5F-2DA99D6332DC}"/>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4" name="AutoShape 21">
              <a:extLst>
                <a:ext uri="{FF2B5EF4-FFF2-40B4-BE49-F238E27FC236}">
                  <a16:creationId xmlns:a16="http://schemas.microsoft.com/office/drawing/2014/main" id="{09E3341E-E248-3F48-7AD4-64DDF284D4ED}"/>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5" name="Oval 22">
              <a:extLst>
                <a:ext uri="{FF2B5EF4-FFF2-40B4-BE49-F238E27FC236}">
                  <a16:creationId xmlns:a16="http://schemas.microsoft.com/office/drawing/2014/main" id="{0FEC1A05-5A02-AEA2-DF4E-0CCE55B53195}"/>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6" name="Oval 23">
              <a:extLst>
                <a:ext uri="{FF2B5EF4-FFF2-40B4-BE49-F238E27FC236}">
                  <a16:creationId xmlns:a16="http://schemas.microsoft.com/office/drawing/2014/main" id="{9349093A-C754-A0A0-001E-6D5FA160FD9E}"/>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7" name="Rectangle 24">
              <a:extLst>
                <a:ext uri="{FF2B5EF4-FFF2-40B4-BE49-F238E27FC236}">
                  <a16:creationId xmlns:a16="http://schemas.microsoft.com/office/drawing/2014/main" id="{F80BD8D0-BBD9-505F-EA4E-38E7B794E191}"/>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8" name="Rectangle 25">
              <a:extLst>
                <a:ext uri="{FF2B5EF4-FFF2-40B4-BE49-F238E27FC236}">
                  <a16:creationId xmlns:a16="http://schemas.microsoft.com/office/drawing/2014/main" id="{B61AA2A2-188A-E066-1468-39C0E33EDF28}"/>
                </a:ext>
              </a:extLst>
            </p:cNvPr>
            <p:cNvSpPr>
              <a:spLocks noChangeArrowheads="1"/>
            </p:cNvSpPr>
            <p:nvPr/>
          </p:nvSpPr>
          <p:spPr bwMode="auto">
            <a:xfrm>
              <a:off x="2719"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4049" name="Freeform 26">
              <a:extLst>
                <a:ext uri="{FF2B5EF4-FFF2-40B4-BE49-F238E27FC236}">
                  <a16:creationId xmlns:a16="http://schemas.microsoft.com/office/drawing/2014/main" id="{8DC198D5-937F-3E04-5926-6AAC9800AC3F}"/>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0" name="Freeform 27">
              <a:extLst>
                <a:ext uri="{FF2B5EF4-FFF2-40B4-BE49-F238E27FC236}">
                  <a16:creationId xmlns:a16="http://schemas.microsoft.com/office/drawing/2014/main" id="{33D0321C-7032-6B12-FCCD-071E77614FD3}"/>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1" name="Freeform 28">
              <a:extLst>
                <a:ext uri="{FF2B5EF4-FFF2-40B4-BE49-F238E27FC236}">
                  <a16:creationId xmlns:a16="http://schemas.microsoft.com/office/drawing/2014/main" id="{D1B7FDF7-AD05-DBE0-97CD-F10C1A2991C9}"/>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2" name="Freeform 29">
              <a:extLst>
                <a:ext uri="{FF2B5EF4-FFF2-40B4-BE49-F238E27FC236}">
                  <a16:creationId xmlns:a16="http://schemas.microsoft.com/office/drawing/2014/main" id="{BC3A4EF0-69BA-177D-DFC9-A856ABF9BDB0}"/>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3" name="Freeform 30">
              <a:extLst>
                <a:ext uri="{FF2B5EF4-FFF2-40B4-BE49-F238E27FC236}">
                  <a16:creationId xmlns:a16="http://schemas.microsoft.com/office/drawing/2014/main" id="{CEABCCA6-68E2-A8BD-3F8A-F56835559068}"/>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4" name="Freeform 31">
              <a:extLst>
                <a:ext uri="{FF2B5EF4-FFF2-40B4-BE49-F238E27FC236}">
                  <a16:creationId xmlns:a16="http://schemas.microsoft.com/office/drawing/2014/main" id="{0CDE98D7-10C7-9AA5-90C7-EB183C634BE7}"/>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5" name="Freeform 32">
              <a:extLst>
                <a:ext uri="{FF2B5EF4-FFF2-40B4-BE49-F238E27FC236}">
                  <a16:creationId xmlns:a16="http://schemas.microsoft.com/office/drawing/2014/main" id="{328D91B8-C43E-58CD-1FDB-EBF2AB2773F8}"/>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6" name="Freeform 33">
              <a:extLst>
                <a:ext uri="{FF2B5EF4-FFF2-40B4-BE49-F238E27FC236}">
                  <a16:creationId xmlns:a16="http://schemas.microsoft.com/office/drawing/2014/main" id="{8D27522B-4F3E-AFB0-F48D-3FE3E5A2838C}"/>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45090" name="AutoShape 34">
            <a:extLst>
              <a:ext uri="{FF2B5EF4-FFF2-40B4-BE49-F238E27FC236}">
                <a16:creationId xmlns:a16="http://schemas.microsoft.com/office/drawing/2014/main" id="{429D7837-982B-4ECF-6990-DEA36AB95540}"/>
              </a:ext>
            </a:extLst>
          </p:cNvPr>
          <p:cNvSpPr>
            <a:spLocks noChangeArrowheads="1"/>
          </p:cNvSpPr>
          <p:nvPr/>
        </p:nvSpPr>
        <p:spPr bwMode="auto">
          <a:xfrm rot="-1574290">
            <a:off x="34925" y="260350"/>
            <a:ext cx="4392613" cy="3008313"/>
          </a:xfrm>
          <a:prstGeom prst="wedgeEllipseCallout">
            <a:avLst>
              <a:gd name="adj1" fmla="val 35713"/>
              <a:gd name="adj2" fmla="val 8722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 allura…a lingua mia è ru cusintinu picchi io ccà signu natu e tu nun mi pu diri nente.</a:t>
            </a:r>
          </a:p>
          <a:p>
            <a:pPr algn="ctr" eaLnBrk="1" hangingPunct="1">
              <a:spcBef>
                <a:spcPct val="0"/>
              </a:spcBef>
              <a:buFontTx/>
              <a:buNone/>
            </a:pPr>
            <a:r>
              <a:rPr lang="it-IT" altLang="it-IT" sz="1400" b="1" i="1"/>
              <a:t>A ra finestra ci sugnu iutu picchi io signu di religione “avventista” e ogni tanto guardu si u Signuru “vena cca” supa a Terra. Poddarsi ca chini u vida prima ci guadagna ancuna cosa!</a:t>
            </a:r>
          </a:p>
        </p:txBody>
      </p:sp>
      <p:sp>
        <p:nvSpPr>
          <p:cNvPr id="45093" name="AutoShape 37">
            <a:extLst>
              <a:ext uri="{FF2B5EF4-FFF2-40B4-BE49-F238E27FC236}">
                <a16:creationId xmlns:a16="http://schemas.microsoft.com/office/drawing/2014/main" id="{DCE03575-87A0-4C81-6DE3-4069C2C382FE}"/>
              </a:ext>
            </a:extLst>
          </p:cNvPr>
          <p:cNvSpPr>
            <a:spLocks noChangeArrowheads="1"/>
          </p:cNvSpPr>
          <p:nvPr/>
        </p:nvSpPr>
        <p:spPr bwMode="auto">
          <a:xfrm rot="-1574290">
            <a:off x="185738" y="3068638"/>
            <a:ext cx="3168650" cy="2427287"/>
          </a:xfrm>
          <a:prstGeom prst="wedgeEllipseCallout">
            <a:avLst>
              <a:gd name="adj1" fmla="val 86185"/>
              <a:gd name="adj2" fmla="val 4543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 meglio essere i primi ca l’ultimi!</a:t>
            </a:r>
          </a:p>
          <a:p>
            <a:pPr algn="ctr" eaLnBrk="1" hangingPunct="1">
              <a:spcBef>
                <a:spcPct val="0"/>
              </a:spcBef>
              <a:buFontTx/>
              <a:buNone/>
            </a:pPr>
            <a:r>
              <a:rPr lang="it-IT" altLang="it-IT" sz="1400" b="1" i="1"/>
              <a:t>Puri a ru banco maè…picchì chiri du primu banco ci vìdimi miegli a ra lavagna e s’imparano i cchiu! CChi ni dici  maè?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5071"/>
                                        </p:tgtEl>
                                        <p:attrNameLst>
                                          <p:attrName>style.visibility</p:attrName>
                                        </p:attrNameLst>
                                      </p:cBhvr>
                                      <p:to>
                                        <p:strVal val="visible"/>
                                      </p:to>
                                    </p:set>
                                    <p:animEffect transition="in" filter="strips(downRight)">
                                      <p:cBhvr>
                                        <p:cTn id="7" dur="3000"/>
                                        <p:tgtEl>
                                          <p:spTgt spid="450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5090"/>
                                        </p:tgtEl>
                                        <p:attrNameLst>
                                          <p:attrName>style.visibility</p:attrName>
                                        </p:attrNameLst>
                                      </p:cBhvr>
                                      <p:to>
                                        <p:strVal val="visible"/>
                                      </p:to>
                                    </p:set>
                                    <p:animEffect transition="in" filter="strips(downRight)">
                                      <p:cBhvr>
                                        <p:cTn id="12" dur="3000"/>
                                        <p:tgtEl>
                                          <p:spTgt spid="450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5093"/>
                                        </p:tgtEl>
                                        <p:attrNameLst>
                                          <p:attrName>style.visibility</p:attrName>
                                        </p:attrNameLst>
                                      </p:cBhvr>
                                      <p:to>
                                        <p:strVal val="visible"/>
                                      </p:to>
                                    </p:set>
                                    <p:animEffect transition="in" filter="strips(downRight)">
                                      <p:cBhvr>
                                        <p:cTn id="17" dur="3000"/>
                                        <p:tgtEl>
                                          <p:spTgt spid="45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1" grpId="0" animBg="1"/>
      <p:bldP spid="45090" grpId="0" animBg="1"/>
      <p:bldP spid="4509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BA99085F-166D-47F0-FD15-927A1F1293D2}"/>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5059" name="Group 3">
            <a:extLst>
              <a:ext uri="{FF2B5EF4-FFF2-40B4-BE49-F238E27FC236}">
                <a16:creationId xmlns:a16="http://schemas.microsoft.com/office/drawing/2014/main" id="{2780971D-44C0-4535-F56F-E9099DE093F6}"/>
              </a:ext>
            </a:extLst>
          </p:cNvPr>
          <p:cNvGrpSpPr>
            <a:grpSpLocks/>
          </p:cNvGrpSpPr>
          <p:nvPr/>
        </p:nvGrpSpPr>
        <p:grpSpPr bwMode="auto">
          <a:xfrm>
            <a:off x="6516688" y="1557338"/>
            <a:ext cx="1296987" cy="4297362"/>
            <a:chOff x="2744" y="1053"/>
            <a:chExt cx="817" cy="2707"/>
          </a:xfrm>
        </p:grpSpPr>
        <p:sp>
          <p:nvSpPr>
            <p:cNvPr id="45079" name="AutoShape 4">
              <a:extLst>
                <a:ext uri="{FF2B5EF4-FFF2-40B4-BE49-F238E27FC236}">
                  <a16:creationId xmlns:a16="http://schemas.microsoft.com/office/drawing/2014/main" id="{BF26E313-EF98-FA59-E20E-4F7374A5FD69}"/>
                </a:ext>
              </a:extLst>
            </p:cNvPr>
            <p:cNvSpPr>
              <a:spLocks noChangeArrowheads="1"/>
            </p:cNvSpPr>
            <p:nvPr/>
          </p:nvSpPr>
          <p:spPr bwMode="auto">
            <a:xfrm>
              <a:off x="2916" y="10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nvGrpSpPr>
            <p:cNvPr id="45080" name="Group 5">
              <a:extLst>
                <a:ext uri="{FF2B5EF4-FFF2-40B4-BE49-F238E27FC236}">
                  <a16:creationId xmlns:a16="http://schemas.microsoft.com/office/drawing/2014/main" id="{3B572BF9-F534-D99E-391A-ED3F6B247CD9}"/>
                </a:ext>
              </a:extLst>
            </p:cNvPr>
            <p:cNvGrpSpPr>
              <a:grpSpLocks/>
            </p:cNvGrpSpPr>
            <p:nvPr/>
          </p:nvGrpSpPr>
          <p:grpSpPr bwMode="auto">
            <a:xfrm>
              <a:off x="2744" y="1253"/>
              <a:ext cx="817" cy="2507"/>
              <a:chOff x="3424" y="1241"/>
              <a:chExt cx="817" cy="2507"/>
            </a:xfrm>
          </p:grpSpPr>
          <p:sp>
            <p:nvSpPr>
              <p:cNvPr id="45081" name="AutoShape 6">
                <a:extLst>
                  <a:ext uri="{FF2B5EF4-FFF2-40B4-BE49-F238E27FC236}">
                    <a16:creationId xmlns:a16="http://schemas.microsoft.com/office/drawing/2014/main" id="{B9F98C1C-3540-8D35-8B97-0974E7D9F72E}"/>
                  </a:ext>
                </a:extLst>
              </p:cNvPr>
              <p:cNvSpPr>
                <a:spLocks noChangeArrowheads="1"/>
              </p:cNvSpPr>
              <p:nvPr/>
            </p:nvSpPr>
            <p:spPr bwMode="auto">
              <a:xfrm rot="3454893">
                <a:off x="4016" y="222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2" name="AutoShape 7">
                <a:extLst>
                  <a:ext uri="{FF2B5EF4-FFF2-40B4-BE49-F238E27FC236}">
                    <a16:creationId xmlns:a16="http://schemas.microsoft.com/office/drawing/2014/main" id="{F267787E-8967-8000-8FC4-56424A1AC2BD}"/>
                  </a:ext>
                </a:extLst>
              </p:cNvPr>
              <p:cNvSpPr>
                <a:spLocks noChangeArrowheads="1"/>
              </p:cNvSpPr>
              <p:nvPr/>
            </p:nvSpPr>
            <p:spPr bwMode="auto">
              <a:xfrm rot="6415854">
                <a:off x="3488" y="221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3" name="Rectangle 8">
                <a:extLst>
                  <a:ext uri="{FF2B5EF4-FFF2-40B4-BE49-F238E27FC236}">
                    <a16:creationId xmlns:a16="http://schemas.microsoft.com/office/drawing/2014/main" id="{D8807956-A767-6477-30BE-C51321CAB7E8}"/>
                  </a:ext>
                </a:extLst>
              </p:cNvPr>
              <p:cNvSpPr>
                <a:spLocks noChangeArrowheads="1"/>
              </p:cNvSpPr>
              <p:nvPr/>
            </p:nvSpPr>
            <p:spPr bwMode="auto">
              <a:xfrm>
                <a:off x="364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4" name="Rectangle 9">
                <a:extLst>
                  <a:ext uri="{FF2B5EF4-FFF2-40B4-BE49-F238E27FC236}">
                    <a16:creationId xmlns:a16="http://schemas.microsoft.com/office/drawing/2014/main" id="{ECFB8C7C-DAD9-6ED5-53B0-5959D2D69B3F}"/>
                  </a:ext>
                </a:extLst>
              </p:cNvPr>
              <p:cNvSpPr>
                <a:spLocks noChangeArrowheads="1"/>
              </p:cNvSpPr>
              <p:nvPr/>
            </p:nvSpPr>
            <p:spPr bwMode="auto">
              <a:xfrm>
                <a:off x="3917" y="318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5" name="AutoShape 10">
                <a:extLst>
                  <a:ext uri="{FF2B5EF4-FFF2-40B4-BE49-F238E27FC236}">
                    <a16:creationId xmlns:a16="http://schemas.microsoft.com/office/drawing/2014/main" id="{E4F1E8EE-A570-D6C3-C89E-8BB3C195B1BC}"/>
                  </a:ext>
                </a:extLst>
              </p:cNvPr>
              <p:cNvSpPr>
                <a:spLocks noChangeArrowheads="1"/>
              </p:cNvSpPr>
              <p:nvPr/>
            </p:nvSpPr>
            <p:spPr bwMode="auto">
              <a:xfrm>
                <a:off x="3450" y="158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6" name="AutoShape 11">
                <a:extLst>
                  <a:ext uri="{FF2B5EF4-FFF2-40B4-BE49-F238E27FC236}">
                    <a16:creationId xmlns:a16="http://schemas.microsoft.com/office/drawing/2014/main" id="{5CF093B1-BD35-1833-444F-2D9879EE5A6D}"/>
                  </a:ext>
                </a:extLst>
              </p:cNvPr>
              <p:cNvSpPr>
                <a:spLocks noChangeArrowheads="1"/>
              </p:cNvSpPr>
              <p:nvPr/>
            </p:nvSpPr>
            <p:spPr bwMode="auto">
              <a:xfrm>
                <a:off x="3622" y="1241"/>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7" name="Oval 12">
                <a:extLst>
                  <a:ext uri="{FF2B5EF4-FFF2-40B4-BE49-F238E27FC236}">
                    <a16:creationId xmlns:a16="http://schemas.microsoft.com/office/drawing/2014/main" id="{E13B50C8-3B3D-5E56-6DCA-E84EFAEFB0FD}"/>
                  </a:ext>
                </a:extLst>
              </p:cNvPr>
              <p:cNvSpPr>
                <a:spLocks noChangeArrowheads="1"/>
              </p:cNvSpPr>
              <p:nvPr/>
            </p:nvSpPr>
            <p:spPr bwMode="auto">
              <a:xfrm>
                <a:off x="3858" y="141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88" name="Oval 13">
                <a:extLst>
                  <a:ext uri="{FF2B5EF4-FFF2-40B4-BE49-F238E27FC236}">
                    <a16:creationId xmlns:a16="http://schemas.microsoft.com/office/drawing/2014/main" id="{4F6096C3-DBB8-E877-D4B1-4E2A3C6B8FB0}"/>
                  </a:ext>
                </a:extLst>
              </p:cNvPr>
              <p:cNvSpPr>
                <a:spLocks noChangeArrowheads="1"/>
              </p:cNvSpPr>
              <p:nvPr/>
            </p:nvSpPr>
            <p:spPr bwMode="auto">
              <a:xfrm>
                <a:off x="3735" y="141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sp>
        <p:nvSpPr>
          <p:cNvPr id="46095" name="AutoShape 15">
            <a:extLst>
              <a:ext uri="{FF2B5EF4-FFF2-40B4-BE49-F238E27FC236}">
                <a16:creationId xmlns:a16="http://schemas.microsoft.com/office/drawing/2014/main" id="{03AADBDA-11C7-946E-F6C0-2CA5A44BBE11}"/>
              </a:ext>
            </a:extLst>
          </p:cNvPr>
          <p:cNvSpPr>
            <a:spLocks noChangeArrowheads="1"/>
          </p:cNvSpPr>
          <p:nvPr/>
        </p:nvSpPr>
        <p:spPr bwMode="auto">
          <a:xfrm>
            <a:off x="684213" y="476250"/>
            <a:ext cx="5327650" cy="2376488"/>
          </a:xfrm>
          <a:prstGeom prst="wedgeEllipseCallout">
            <a:avLst>
              <a:gd name="adj1" fmla="val 59685"/>
              <a:gd name="adj2" fmla="val 3750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Dico che hai fatto un po’ di confusione con  i diritti dei bambini…ma dico anche che sei un ragazzino intelligente…che sa quello che vuole!</a:t>
            </a:r>
          </a:p>
          <a:p>
            <a:pPr algn="ctr" eaLnBrk="1" hangingPunct="1">
              <a:spcBef>
                <a:spcPct val="0"/>
              </a:spcBef>
              <a:buFontTx/>
              <a:buNone/>
            </a:pPr>
            <a:r>
              <a:rPr lang="it-IT" altLang="it-IT" sz="1400" b="1" i="1"/>
              <a:t>I Diritti li studieremo insieme e vedrai che troveremo il modo di rispettare le religioni, le lingue, le usanze e i modi di vivere di ognuno.</a:t>
            </a:r>
          </a:p>
        </p:txBody>
      </p:sp>
      <p:grpSp>
        <p:nvGrpSpPr>
          <p:cNvPr id="45061" name="Group 16">
            <a:extLst>
              <a:ext uri="{FF2B5EF4-FFF2-40B4-BE49-F238E27FC236}">
                <a16:creationId xmlns:a16="http://schemas.microsoft.com/office/drawing/2014/main" id="{57C44459-51E3-F878-8F97-5FBCC15E3C4E}"/>
              </a:ext>
            </a:extLst>
          </p:cNvPr>
          <p:cNvGrpSpPr>
            <a:grpSpLocks/>
          </p:cNvGrpSpPr>
          <p:nvPr/>
        </p:nvGrpSpPr>
        <p:grpSpPr bwMode="auto">
          <a:xfrm>
            <a:off x="3957638" y="3068638"/>
            <a:ext cx="1227137" cy="2520950"/>
            <a:chOff x="3424" y="845"/>
            <a:chExt cx="1180" cy="2358"/>
          </a:xfrm>
        </p:grpSpPr>
        <p:sp>
          <p:nvSpPr>
            <p:cNvPr id="45062" name="AutoShape 17">
              <a:extLst>
                <a:ext uri="{FF2B5EF4-FFF2-40B4-BE49-F238E27FC236}">
                  <a16:creationId xmlns:a16="http://schemas.microsoft.com/office/drawing/2014/main" id="{314FEA91-8F4B-A543-1A4F-EA7F07F956F5}"/>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3" name="AutoShape 18">
              <a:extLst>
                <a:ext uri="{FF2B5EF4-FFF2-40B4-BE49-F238E27FC236}">
                  <a16:creationId xmlns:a16="http://schemas.microsoft.com/office/drawing/2014/main" id="{C75A324D-3295-F6F5-4EC5-7AE10374C6B7}"/>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4" name="Rectangle 19">
              <a:extLst>
                <a:ext uri="{FF2B5EF4-FFF2-40B4-BE49-F238E27FC236}">
                  <a16:creationId xmlns:a16="http://schemas.microsoft.com/office/drawing/2014/main" id="{69DA48EF-8FE9-6A8A-1B62-DF9AED056879}"/>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5" name="Rectangle 20">
              <a:extLst>
                <a:ext uri="{FF2B5EF4-FFF2-40B4-BE49-F238E27FC236}">
                  <a16:creationId xmlns:a16="http://schemas.microsoft.com/office/drawing/2014/main" id="{05E83E69-979D-D74F-6506-86C2DD6A8F56}"/>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6" name="AutoShape 21">
              <a:extLst>
                <a:ext uri="{FF2B5EF4-FFF2-40B4-BE49-F238E27FC236}">
                  <a16:creationId xmlns:a16="http://schemas.microsoft.com/office/drawing/2014/main" id="{BA6D19EF-BBC9-34EE-51D1-7B644C3A9047}"/>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7" name="Oval 22">
              <a:extLst>
                <a:ext uri="{FF2B5EF4-FFF2-40B4-BE49-F238E27FC236}">
                  <a16:creationId xmlns:a16="http://schemas.microsoft.com/office/drawing/2014/main" id="{76C6F485-9567-A40D-1E14-65A824487DD9}"/>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8" name="Oval 23">
              <a:extLst>
                <a:ext uri="{FF2B5EF4-FFF2-40B4-BE49-F238E27FC236}">
                  <a16:creationId xmlns:a16="http://schemas.microsoft.com/office/drawing/2014/main" id="{EB2AB49B-BD8F-967E-4945-7A8FF21B2B30}"/>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69" name="Rectangle 24">
              <a:extLst>
                <a:ext uri="{FF2B5EF4-FFF2-40B4-BE49-F238E27FC236}">
                  <a16:creationId xmlns:a16="http://schemas.microsoft.com/office/drawing/2014/main" id="{4B178ED0-C26B-630B-101F-E0B7EE6A1927}"/>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70" name="Rectangle 25">
              <a:extLst>
                <a:ext uri="{FF2B5EF4-FFF2-40B4-BE49-F238E27FC236}">
                  <a16:creationId xmlns:a16="http://schemas.microsoft.com/office/drawing/2014/main" id="{9825F40B-CDD3-0938-BC30-FD618F947459}"/>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5071" name="Freeform 26">
              <a:extLst>
                <a:ext uri="{FF2B5EF4-FFF2-40B4-BE49-F238E27FC236}">
                  <a16:creationId xmlns:a16="http://schemas.microsoft.com/office/drawing/2014/main" id="{9DC02D6E-5BE5-26EA-9A71-B7B7F7310542}"/>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2" name="Freeform 27">
              <a:extLst>
                <a:ext uri="{FF2B5EF4-FFF2-40B4-BE49-F238E27FC236}">
                  <a16:creationId xmlns:a16="http://schemas.microsoft.com/office/drawing/2014/main" id="{7DD52604-3B14-78B2-042A-7E5C842371E7}"/>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3" name="Freeform 28">
              <a:extLst>
                <a:ext uri="{FF2B5EF4-FFF2-40B4-BE49-F238E27FC236}">
                  <a16:creationId xmlns:a16="http://schemas.microsoft.com/office/drawing/2014/main" id="{CEFB872D-3A7D-B86D-0C5E-76B637F455D8}"/>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4" name="Freeform 29">
              <a:extLst>
                <a:ext uri="{FF2B5EF4-FFF2-40B4-BE49-F238E27FC236}">
                  <a16:creationId xmlns:a16="http://schemas.microsoft.com/office/drawing/2014/main" id="{349A5E53-CB3E-C702-FF41-F4CE1554C1EE}"/>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5" name="Freeform 30">
              <a:extLst>
                <a:ext uri="{FF2B5EF4-FFF2-40B4-BE49-F238E27FC236}">
                  <a16:creationId xmlns:a16="http://schemas.microsoft.com/office/drawing/2014/main" id="{5A529D45-C457-53CB-6F09-66B6015AE984}"/>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6" name="Freeform 31">
              <a:extLst>
                <a:ext uri="{FF2B5EF4-FFF2-40B4-BE49-F238E27FC236}">
                  <a16:creationId xmlns:a16="http://schemas.microsoft.com/office/drawing/2014/main" id="{B6D1D7A2-54F2-BBB8-1ABA-B22F48059B59}"/>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7" name="Freeform 32">
              <a:extLst>
                <a:ext uri="{FF2B5EF4-FFF2-40B4-BE49-F238E27FC236}">
                  <a16:creationId xmlns:a16="http://schemas.microsoft.com/office/drawing/2014/main" id="{F4DB1317-77E2-30D3-4C12-A4575AD906FF}"/>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5078" name="Freeform 33">
              <a:extLst>
                <a:ext uri="{FF2B5EF4-FFF2-40B4-BE49-F238E27FC236}">
                  <a16:creationId xmlns:a16="http://schemas.microsoft.com/office/drawing/2014/main" id="{822883A9-C1FC-5343-701E-98468E5DC507}"/>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6095"/>
                                        </p:tgtEl>
                                        <p:attrNameLst>
                                          <p:attrName>style.visibility</p:attrName>
                                        </p:attrNameLst>
                                      </p:cBhvr>
                                      <p:to>
                                        <p:strVal val="visible"/>
                                      </p:to>
                                    </p:set>
                                    <p:animEffect transition="in" filter="strips(downRight)">
                                      <p:cBhvr>
                                        <p:cTn id="7" dur="3000"/>
                                        <p:tgtEl>
                                          <p:spTgt spid="46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77DF780-4147-22E9-715E-0B7440B9B4A0}"/>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6083" name="Group 16">
            <a:extLst>
              <a:ext uri="{FF2B5EF4-FFF2-40B4-BE49-F238E27FC236}">
                <a16:creationId xmlns:a16="http://schemas.microsoft.com/office/drawing/2014/main" id="{2C80E6F3-E512-780A-7387-B601DBD71A5D}"/>
              </a:ext>
            </a:extLst>
          </p:cNvPr>
          <p:cNvGrpSpPr>
            <a:grpSpLocks/>
          </p:cNvGrpSpPr>
          <p:nvPr/>
        </p:nvGrpSpPr>
        <p:grpSpPr bwMode="auto">
          <a:xfrm>
            <a:off x="7380288" y="2924175"/>
            <a:ext cx="1444625" cy="2954338"/>
            <a:chOff x="3424" y="845"/>
            <a:chExt cx="1180" cy="2358"/>
          </a:xfrm>
        </p:grpSpPr>
        <p:sp>
          <p:nvSpPr>
            <p:cNvPr id="46085" name="AutoShape 17">
              <a:extLst>
                <a:ext uri="{FF2B5EF4-FFF2-40B4-BE49-F238E27FC236}">
                  <a16:creationId xmlns:a16="http://schemas.microsoft.com/office/drawing/2014/main" id="{A679FDBF-8D6C-4B2A-D39B-2A6E55ED6728}"/>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86" name="AutoShape 18">
              <a:extLst>
                <a:ext uri="{FF2B5EF4-FFF2-40B4-BE49-F238E27FC236}">
                  <a16:creationId xmlns:a16="http://schemas.microsoft.com/office/drawing/2014/main" id="{CCBBAC60-24FC-229C-E8FF-6C0961CB0CCD}"/>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87" name="Rectangle 19">
              <a:extLst>
                <a:ext uri="{FF2B5EF4-FFF2-40B4-BE49-F238E27FC236}">
                  <a16:creationId xmlns:a16="http://schemas.microsoft.com/office/drawing/2014/main" id="{9D50E394-5976-4A5A-8D92-C99651A2E2C2}"/>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88" name="Rectangle 20">
              <a:extLst>
                <a:ext uri="{FF2B5EF4-FFF2-40B4-BE49-F238E27FC236}">
                  <a16:creationId xmlns:a16="http://schemas.microsoft.com/office/drawing/2014/main" id="{F73BAEFA-3B3B-C4CF-DA9C-E9AEAE88751D}"/>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89" name="AutoShape 21">
              <a:extLst>
                <a:ext uri="{FF2B5EF4-FFF2-40B4-BE49-F238E27FC236}">
                  <a16:creationId xmlns:a16="http://schemas.microsoft.com/office/drawing/2014/main" id="{7357237F-B3FE-CC62-F033-14D60A7CA5A7}"/>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90" name="Oval 22">
              <a:extLst>
                <a:ext uri="{FF2B5EF4-FFF2-40B4-BE49-F238E27FC236}">
                  <a16:creationId xmlns:a16="http://schemas.microsoft.com/office/drawing/2014/main" id="{1BFBAB54-9016-2629-0119-FC03F8033644}"/>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91" name="Oval 23">
              <a:extLst>
                <a:ext uri="{FF2B5EF4-FFF2-40B4-BE49-F238E27FC236}">
                  <a16:creationId xmlns:a16="http://schemas.microsoft.com/office/drawing/2014/main" id="{CCA21F28-3C5D-EC8D-7A9A-6296FF9ADFBE}"/>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92" name="Rectangle 24">
              <a:extLst>
                <a:ext uri="{FF2B5EF4-FFF2-40B4-BE49-F238E27FC236}">
                  <a16:creationId xmlns:a16="http://schemas.microsoft.com/office/drawing/2014/main" id="{346AFBAA-820A-7F45-A8B4-81C71503E1F4}"/>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93" name="Rectangle 25">
              <a:extLst>
                <a:ext uri="{FF2B5EF4-FFF2-40B4-BE49-F238E27FC236}">
                  <a16:creationId xmlns:a16="http://schemas.microsoft.com/office/drawing/2014/main" id="{CA96060A-A937-F862-70B9-834C67AEF071}"/>
                </a:ext>
              </a:extLst>
            </p:cNvPr>
            <p:cNvSpPr>
              <a:spLocks noChangeArrowheads="1"/>
            </p:cNvSpPr>
            <p:nvPr/>
          </p:nvSpPr>
          <p:spPr bwMode="auto">
            <a:xfrm>
              <a:off x="3769" y="1842"/>
              <a:ext cx="454" cy="953"/>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6094" name="Freeform 26">
              <a:extLst>
                <a:ext uri="{FF2B5EF4-FFF2-40B4-BE49-F238E27FC236}">
                  <a16:creationId xmlns:a16="http://schemas.microsoft.com/office/drawing/2014/main" id="{911EF513-4729-9C13-C0EA-BA0D630A1073}"/>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5" name="Freeform 27">
              <a:extLst>
                <a:ext uri="{FF2B5EF4-FFF2-40B4-BE49-F238E27FC236}">
                  <a16:creationId xmlns:a16="http://schemas.microsoft.com/office/drawing/2014/main" id="{B1AFFE67-7192-BD47-E860-7A31F42CEEF7}"/>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6" name="Freeform 28">
              <a:extLst>
                <a:ext uri="{FF2B5EF4-FFF2-40B4-BE49-F238E27FC236}">
                  <a16:creationId xmlns:a16="http://schemas.microsoft.com/office/drawing/2014/main" id="{CECD5ECF-5A5F-8A44-C814-AEBAD0E0BF1D}"/>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7" name="Freeform 29">
              <a:extLst>
                <a:ext uri="{FF2B5EF4-FFF2-40B4-BE49-F238E27FC236}">
                  <a16:creationId xmlns:a16="http://schemas.microsoft.com/office/drawing/2014/main" id="{02F192B8-1AFD-C3AC-6498-16C0CA7538FC}"/>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8" name="Freeform 30">
              <a:extLst>
                <a:ext uri="{FF2B5EF4-FFF2-40B4-BE49-F238E27FC236}">
                  <a16:creationId xmlns:a16="http://schemas.microsoft.com/office/drawing/2014/main" id="{63804A1B-1D45-CB02-6DE9-D8F926567179}"/>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9" name="Freeform 31">
              <a:extLst>
                <a:ext uri="{FF2B5EF4-FFF2-40B4-BE49-F238E27FC236}">
                  <a16:creationId xmlns:a16="http://schemas.microsoft.com/office/drawing/2014/main" id="{D88F5264-FAB7-F4AC-90DD-64C68A0BDABC}"/>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100" name="Freeform 32">
              <a:extLst>
                <a:ext uri="{FF2B5EF4-FFF2-40B4-BE49-F238E27FC236}">
                  <a16:creationId xmlns:a16="http://schemas.microsoft.com/office/drawing/2014/main" id="{8BBE0530-B2C3-67AA-1A5D-62C85802AC7D}"/>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101" name="Freeform 33">
              <a:extLst>
                <a:ext uri="{FF2B5EF4-FFF2-40B4-BE49-F238E27FC236}">
                  <a16:creationId xmlns:a16="http://schemas.microsoft.com/office/drawing/2014/main" id="{B36322B7-2042-80FA-7C1B-79D2F05964D8}"/>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47119" name="AutoShape 15">
            <a:extLst>
              <a:ext uri="{FF2B5EF4-FFF2-40B4-BE49-F238E27FC236}">
                <a16:creationId xmlns:a16="http://schemas.microsoft.com/office/drawing/2014/main" id="{0FBAEA23-F818-7AA1-AA82-EE048E5D28FA}"/>
              </a:ext>
            </a:extLst>
          </p:cNvPr>
          <p:cNvSpPr>
            <a:spLocks noChangeArrowheads="1"/>
          </p:cNvSpPr>
          <p:nvPr/>
        </p:nvSpPr>
        <p:spPr bwMode="auto">
          <a:xfrm>
            <a:off x="107950" y="260350"/>
            <a:ext cx="7561263" cy="3529013"/>
          </a:xfrm>
          <a:prstGeom prst="wedgeEllipseCallout">
            <a:avLst>
              <a:gd name="adj1" fmla="val 50125"/>
              <a:gd name="adj2" fmla="val 4641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Avia ragiuna Nonno Ciccio…</a:t>
            </a:r>
          </a:p>
          <a:p>
            <a:pPr algn="ctr" eaLnBrk="1" hangingPunct="1">
              <a:spcBef>
                <a:spcPct val="0"/>
              </a:spcBef>
              <a:buFontTx/>
              <a:buNone/>
            </a:pPr>
            <a:r>
              <a:rPr lang="it-IT" altLang="it-IT" sz="1800" b="1" i="1"/>
              <a:t>I Diritti un ti duna nissunu si un si capaci i ti fa séntiri. Non tutti tenani a ricchia allinata </a:t>
            </a:r>
          </a:p>
          <a:p>
            <a:pPr algn="ctr" eaLnBrk="1" hangingPunct="1">
              <a:spcBef>
                <a:spcPct val="0"/>
              </a:spcBef>
              <a:buFontTx/>
              <a:buNone/>
            </a:pPr>
            <a:r>
              <a:rPr lang="it-IT" altLang="it-IT" sz="1800" b="1" i="1"/>
              <a:t>e su nu pocu surdi.</a:t>
            </a:r>
          </a:p>
          <a:p>
            <a:pPr algn="ctr" eaLnBrk="1" hangingPunct="1">
              <a:spcBef>
                <a:spcPct val="0"/>
              </a:spcBef>
              <a:buFontTx/>
              <a:buNone/>
            </a:pPr>
            <a:r>
              <a:rPr lang="it-IT" altLang="it-IT" sz="1800" b="1" i="1"/>
              <a:t>Io, però, ho trovato una maestra che ha capito...</a:t>
            </a:r>
          </a:p>
          <a:p>
            <a:pPr algn="ctr" eaLnBrk="1" hangingPunct="1">
              <a:spcBef>
                <a:spcPct val="0"/>
              </a:spcBef>
              <a:buFontTx/>
              <a:buNone/>
            </a:pPr>
            <a:r>
              <a:rPr lang="it-IT" altLang="it-IT" sz="1800" b="1" i="1"/>
              <a:t>Speriamo che capiscano anche ALTRI!</a:t>
            </a:r>
          </a:p>
          <a:p>
            <a:pPr algn="ctr" eaLnBrk="1" hangingPunct="1">
              <a:spcBef>
                <a:spcPct val="0"/>
              </a:spcBef>
              <a:buFontTx/>
              <a:buNone/>
            </a:pPr>
            <a:r>
              <a:rPr lang="it-IT" altLang="it-IT" sz="1800" b="1" i="1"/>
              <a:t>Devo fare un elenco? E’ meglio di no… sono sicuro che hanno sentito…e CAPITO!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7119"/>
                                        </p:tgtEl>
                                        <p:attrNameLst>
                                          <p:attrName>style.visibility</p:attrName>
                                        </p:attrNameLst>
                                      </p:cBhvr>
                                      <p:to>
                                        <p:strVal val="visible"/>
                                      </p:to>
                                    </p:set>
                                    <p:animEffect transition="in" filter="strips(downRight)">
                                      <p:cBhvr>
                                        <p:cTn id="7" dur="3000"/>
                                        <p:tgtEl>
                                          <p:spTgt spid="47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47106" name="WordArt 5">
            <a:extLst>
              <a:ext uri="{FF2B5EF4-FFF2-40B4-BE49-F238E27FC236}">
                <a16:creationId xmlns:a16="http://schemas.microsoft.com/office/drawing/2014/main" id="{3E9FFF10-23A5-D224-FA76-8908B361E7F4}"/>
              </a:ext>
            </a:extLst>
          </p:cNvPr>
          <p:cNvSpPr>
            <a:spLocks noChangeArrowheads="1" noChangeShapeType="1" noTextEdit="1"/>
          </p:cNvSpPr>
          <p:nvPr/>
        </p:nvSpPr>
        <p:spPr bwMode="auto">
          <a:xfrm>
            <a:off x="323850" y="1484313"/>
            <a:ext cx="8351838" cy="3673475"/>
          </a:xfrm>
          <a:prstGeom prst="rect">
            <a:avLst/>
          </a:prstGeom>
        </p:spPr>
        <p:txBody>
          <a:bodyPr wrap="none" fromWordArt="1">
            <a:prstTxWarp prst="textPlain">
              <a:avLst>
                <a:gd name="adj" fmla="val 50000"/>
              </a:avLst>
            </a:prstTxWarp>
          </a:bodyPr>
          <a:lstStyle/>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“Diritto di ricevere tutte le informazioni </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che ti sono necessarie per capire </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le cose che ti succedono</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e che accadono intorno a te</a:t>
            </a:r>
          </a:p>
        </p:txBody>
      </p:sp>
      <p:sp>
        <p:nvSpPr>
          <p:cNvPr id="47107" name="Rectangle 6">
            <a:extLst>
              <a:ext uri="{FF2B5EF4-FFF2-40B4-BE49-F238E27FC236}">
                <a16:creationId xmlns:a16="http://schemas.microsoft.com/office/drawing/2014/main" id="{731B57F2-D07F-124A-CF03-F88E420B460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749D6CD-C752-9334-28C7-C464EEE6D7BC}"/>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8131" name="WordArt 3">
            <a:extLst>
              <a:ext uri="{FF2B5EF4-FFF2-40B4-BE49-F238E27FC236}">
                <a16:creationId xmlns:a16="http://schemas.microsoft.com/office/drawing/2014/main" id="{EC664A7D-2A0F-FF4E-A9B3-15E680DDDD16}"/>
              </a:ext>
            </a:extLst>
          </p:cNvPr>
          <p:cNvSpPr>
            <a:spLocks noChangeArrowheads="1" noChangeShapeType="1" noTextEdit="1"/>
          </p:cNvSpPr>
          <p:nvPr/>
        </p:nvSpPr>
        <p:spPr bwMode="auto">
          <a:xfrm>
            <a:off x="769938" y="2636838"/>
            <a:ext cx="7604125" cy="2089150"/>
          </a:xfrm>
          <a:prstGeom prst="rect">
            <a:avLst/>
          </a:prstGeom>
        </p:spPr>
        <p:txBody>
          <a:bodyPr wrap="none" fromWordArt="1">
            <a:prstTxWarp prst="textPlain">
              <a:avLst>
                <a:gd name="adj" fmla="val 50000"/>
              </a:avLst>
            </a:prstTxWarp>
          </a:bodyPr>
          <a:lstStyle/>
          <a:p>
            <a:pPr algn="ctr"/>
            <a:r>
              <a:rPr lang="it-IT"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In casa di </a:t>
            </a:r>
          </a:p>
          <a:p>
            <a:pPr algn="ctr"/>
            <a:r>
              <a:rPr lang="it-IT"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Marco</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pic>
        <p:nvPicPr>
          <p:cNvPr id="49154" name="Picture 42" descr="cornetta_telefono">
            <a:hlinkClick r:id="rId2"/>
            <a:extLst>
              <a:ext uri="{FF2B5EF4-FFF2-40B4-BE49-F238E27FC236}">
                <a16:creationId xmlns:a16="http://schemas.microsoft.com/office/drawing/2014/main" id="{52530E88-266E-FC4A-F4F0-F243163B074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887421">
            <a:off x="5440363" y="2578100"/>
            <a:ext cx="12858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2">
            <a:extLst>
              <a:ext uri="{FF2B5EF4-FFF2-40B4-BE49-F238E27FC236}">
                <a16:creationId xmlns:a16="http://schemas.microsoft.com/office/drawing/2014/main" id="{11694215-E706-6808-1C56-C84CE2E0DF9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49156" name="Group 3">
            <a:extLst>
              <a:ext uri="{FF2B5EF4-FFF2-40B4-BE49-F238E27FC236}">
                <a16:creationId xmlns:a16="http://schemas.microsoft.com/office/drawing/2014/main" id="{82293E49-4249-A8CD-1A28-9966E76A1851}"/>
              </a:ext>
            </a:extLst>
          </p:cNvPr>
          <p:cNvGrpSpPr>
            <a:grpSpLocks/>
          </p:cNvGrpSpPr>
          <p:nvPr/>
        </p:nvGrpSpPr>
        <p:grpSpPr bwMode="auto">
          <a:xfrm>
            <a:off x="5867400" y="1868488"/>
            <a:ext cx="1296988" cy="4297362"/>
            <a:chOff x="2744" y="1177"/>
            <a:chExt cx="817" cy="2707"/>
          </a:xfrm>
        </p:grpSpPr>
        <p:sp>
          <p:nvSpPr>
            <p:cNvPr id="49159" name="AutoShape 4">
              <a:extLst>
                <a:ext uri="{FF2B5EF4-FFF2-40B4-BE49-F238E27FC236}">
                  <a16:creationId xmlns:a16="http://schemas.microsoft.com/office/drawing/2014/main" id="{83F77DC4-1809-6184-91C9-B501171AFCB7}"/>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49160" name="AutoShape 5">
              <a:extLst>
                <a:ext uri="{FF2B5EF4-FFF2-40B4-BE49-F238E27FC236}">
                  <a16:creationId xmlns:a16="http://schemas.microsoft.com/office/drawing/2014/main" id="{0C57CFE3-A8F6-F8A2-E18A-19244C3880FA}"/>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1" name="AutoShape 6">
              <a:extLst>
                <a:ext uri="{FF2B5EF4-FFF2-40B4-BE49-F238E27FC236}">
                  <a16:creationId xmlns:a16="http://schemas.microsoft.com/office/drawing/2014/main" id="{58A99ACD-D6FB-E4F5-620D-70CA7ABBDE82}"/>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2" name="Rectangle 7">
              <a:extLst>
                <a:ext uri="{FF2B5EF4-FFF2-40B4-BE49-F238E27FC236}">
                  <a16:creationId xmlns:a16="http://schemas.microsoft.com/office/drawing/2014/main" id="{7EFC6C21-05D3-9F25-1158-3D2F48788AFE}"/>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3" name="Rectangle 8">
              <a:extLst>
                <a:ext uri="{FF2B5EF4-FFF2-40B4-BE49-F238E27FC236}">
                  <a16:creationId xmlns:a16="http://schemas.microsoft.com/office/drawing/2014/main" id="{E9B894C3-E31A-6F2B-E21A-DBF3E0F153D3}"/>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4" name="AutoShape 9">
              <a:extLst>
                <a:ext uri="{FF2B5EF4-FFF2-40B4-BE49-F238E27FC236}">
                  <a16:creationId xmlns:a16="http://schemas.microsoft.com/office/drawing/2014/main" id="{5BE314D1-E86D-C82B-33B2-BD053F7F5EBB}"/>
                </a:ext>
              </a:extLst>
            </p:cNvPr>
            <p:cNvSpPr>
              <a:spLocks noChangeArrowheads="1"/>
            </p:cNvSpPr>
            <p:nvPr/>
          </p:nvSpPr>
          <p:spPr bwMode="auto">
            <a:xfrm>
              <a:off x="2770" y="1722"/>
              <a:ext cx="762" cy="1686"/>
            </a:xfrm>
            <a:prstGeom prst="triangle">
              <a:avLst>
                <a:gd name="adj" fmla="val 50000"/>
              </a:avLst>
            </a:prstGeom>
            <a:gradFill rotWithShape="1">
              <a:gsLst>
                <a:gs pos="0">
                  <a:srgbClr val="767600"/>
                </a:gs>
                <a:gs pos="50000">
                  <a:srgbClr val="FFFF00"/>
                </a:gs>
                <a:gs pos="100000">
                  <a:srgbClr val="767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5" name="AutoShape 10">
              <a:extLst>
                <a:ext uri="{FF2B5EF4-FFF2-40B4-BE49-F238E27FC236}">
                  <a16:creationId xmlns:a16="http://schemas.microsoft.com/office/drawing/2014/main" id="{D1E8F3F9-43A4-A818-3798-382982404A40}"/>
                </a:ext>
              </a:extLst>
            </p:cNvPr>
            <p:cNvSpPr>
              <a:spLocks noChangeArrowheads="1"/>
            </p:cNvSpPr>
            <p:nvPr/>
          </p:nvSpPr>
          <p:spPr bwMode="auto">
            <a:xfrm>
              <a:off x="2942" y="137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 name="Oval 11">
              <a:extLst>
                <a:ext uri="{FF2B5EF4-FFF2-40B4-BE49-F238E27FC236}">
                  <a16:creationId xmlns:a16="http://schemas.microsoft.com/office/drawing/2014/main" id="{6B0C5451-EF2C-30F6-3D6C-0D52EA4BCC5C}"/>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49167" name="Oval 12">
              <a:extLst>
                <a:ext uri="{FF2B5EF4-FFF2-40B4-BE49-F238E27FC236}">
                  <a16:creationId xmlns:a16="http://schemas.microsoft.com/office/drawing/2014/main" id="{4926D176-0D58-3B04-CFA2-0C85FB99D658}"/>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49166" name="AutoShape 14">
            <a:extLst>
              <a:ext uri="{FF2B5EF4-FFF2-40B4-BE49-F238E27FC236}">
                <a16:creationId xmlns:a16="http://schemas.microsoft.com/office/drawing/2014/main" id="{E0F1C449-B144-B55F-40EC-878DD7EC0B65}"/>
              </a:ext>
            </a:extLst>
          </p:cNvPr>
          <p:cNvSpPr>
            <a:spLocks noChangeArrowheads="1"/>
          </p:cNvSpPr>
          <p:nvPr/>
        </p:nvSpPr>
        <p:spPr bwMode="auto">
          <a:xfrm>
            <a:off x="468313" y="908050"/>
            <a:ext cx="4464050" cy="1944688"/>
          </a:xfrm>
          <a:prstGeom prst="wedgeEllipseCallout">
            <a:avLst>
              <a:gd name="adj1" fmla="val 74681"/>
              <a:gd name="adj2" fmla="val 5261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Non m’importa! Sono stufa…stufa…stufa!</a:t>
            </a:r>
          </a:p>
          <a:p>
            <a:pPr algn="ctr" eaLnBrk="1" hangingPunct="1">
              <a:spcBef>
                <a:spcPct val="0"/>
              </a:spcBef>
              <a:buFontTx/>
              <a:buNone/>
            </a:pPr>
            <a:r>
              <a:rPr lang="it-IT" altLang="it-IT" sz="1600" b="1" i="1"/>
              <a:t>Non chiamarmi più…</a:t>
            </a:r>
          </a:p>
          <a:p>
            <a:pPr algn="ctr" eaLnBrk="1" hangingPunct="1">
              <a:spcBef>
                <a:spcPct val="0"/>
              </a:spcBef>
              <a:buFontTx/>
              <a:buNone/>
            </a:pPr>
            <a:r>
              <a:rPr lang="it-IT" altLang="it-IT" sz="1600" b="1" i="1"/>
              <a:t>dimentica il mio numero e anche il mio nome!</a:t>
            </a:r>
          </a:p>
        </p:txBody>
      </p:sp>
      <p:sp>
        <p:nvSpPr>
          <p:cNvPr id="49158" name="Text Box 36">
            <a:extLst>
              <a:ext uri="{FF2B5EF4-FFF2-40B4-BE49-F238E27FC236}">
                <a16:creationId xmlns:a16="http://schemas.microsoft.com/office/drawing/2014/main" id="{E539EB2D-017A-278A-83E2-A8018F5774BB}"/>
              </a:ext>
            </a:extLst>
          </p:cNvPr>
          <p:cNvSpPr txBox="1">
            <a:spLocks noChangeArrowheads="1"/>
          </p:cNvSpPr>
          <p:nvPr/>
        </p:nvSpPr>
        <p:spPr bwMode="auto">
          <a:xfrm>
            <a:off x="179388" y="44450"/>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Suona il telefono…la mamma va a rispondere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9166"/>
                                        </p:tgtEl>
                                        <p:attrNameLst>
                                          <p:attrName>style.visibility</p:attrName>
                                        </p:attrNameLst>
                                      </p:cBhvr>
                                      <p:to>
                                        <p:strVal val="visible"/>
                                      </p:to>
                                    </p:set>
                                    <p:animEffect transition="in" filter="strips(downRight)">
                                      <p:cBhvr>
                                        <p:cTn id="7" dur="3000"/>
                                        <p:tgtEl>
                                          <p:spTgt spid="49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A06D6B8E-AAEE-FA6A-05C5-A00280F344A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0179" name="Group 4">
            <a:extLst>
              <a:ext uri="{FF2B5EF4-FFF2-40B4-BE49-F238E27FC236}">
                <a16:creationId xmlns:a16="http://schemas.microsoft.com/office/drawing/2014/main" id="{702E1361-8421-9DB1-3E77-DEE62919B64F}"/>
              </a:ext>
            </a:extLst>
          </p:cNvPr>
          <p:cNvGrpSpPr>
            <a:grpSpLocks/>
          </p:cNvGrpSpPr>
          <p:nvPr/>
        </p:nvGrpSpPr>
        <p:grpSpPr bwMode="auto">
          <a:xfrm>
            <a:off x="5867400" y="1868488"/>
            <a:ext cx="1296988" cy="4297362"/>
            <a:chOff x="2744" y="1177"/>
            <a:chExt cx="817" cy="2707"/>
          </a:xfrm>
        </p:grpSpPr>
        <p:sp>
          <p:nvSpPr>
            <p:cNvPr id="50201" name="AutoShape 5">
              <a:extLst>
                <a:ext uri="{FF2B5EF4-FFF2-40B4-BE49-F238E27FC236}">
                  <a16:creationId xmlns:a16="http://schemas.microsoft.com/office/drawing/2014/main" id="{E3B55F73-C0DF-03CD-0905-529F5AAAFCB3}"/>
                </a:ext>
              </a:extLst>
            </p:cNvPr>
            <p:cNvSpPr>
              <a:spLocks noChangeArrowheads="1"/>
            </p:cNvSpPr>
            <p:nvPr/>
          </p:nvSpPr>
          <p:spPr bwMode="auto">
            <a:xfrm>
              <a:off x="2916" y="117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50202" name="AutoShape 6">
              <a:extLst>
                <a:ext uri="{FF2B5EF4-FFF2-40B4-BE49-F238E27FC236}">
                  <a16:creationId xmlns:a16="http://schemas.microsoft.com/office/drawing/2014/main" id="{7A15C1BD-ECAC-4AB0-0EF5-B20D2C4C45C2}"/>
                </a:ext>
              </a:extLst>
            </p:cNvPr>
            <p:cNvSpPr>
              <a:spLocks noChangeArrowheads="1"/>
            </p:cNvSpPr>
            <p:nvPr/>
          </p:nvSpPr>
          <p:spPr bwMode="auto">
            <a:xfrm rot="3454893">
              <a:off x="3336" y="236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3" name="AutoShape 7">
              <a:extLst>
                <a:ext uri="{FF2B5EF4-FFF2-40B4-BE49-F238E27FC236}">
                  <a16:creationId xmlns:a16="http://schemas.microsoft.com/office/drawing/2014/main" id="{F3C9B9BB-B036-DF7A-2D60-F531E6AC4844}"/>
                </a:ext>
              </a:extLst>
            </p:cNvPr>
            <p:cNvSpPr>
              <a:spLocks noChangeArrowheads="1"/>
            </p:cNvSpPr>
            <p:nvPr/>
          </p:nvSpPr>
          <p:spPr bwMode="auto">
            <a:xfrm rot="6415854">
              <a:off x="2808" y="235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4" name="Rectangle 8">
              <a:extLst>
                <a:ext uri="{FF2B5EF4-FFF2-40B4-BE49-F238E27FC236}">
                  <a16:creationId xmlns:a16="http://schemas.microsoft.com/office/drawing/2014/main" id="{E9E94E6E-D7B8-DFAF-E1E0-87ACEFED2F68}"/>
                </a:ext>
              </a:extLst>
            </p:cNvPr>
            <p:cNvSpPr>
              <a:spLocks noChangeArrowheads="1"/>
            </p:cNvSpPr>
            <p:nvPr/>
          </p:nvSpPr>
          <p:spPr bwMode="auto">
            <a:xfrm>
              <a:off x="296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5" name="Rectangle 9">
              <a:extLst>
                <a:ext uri="{FF2B5EF4-FFF2-40B4-BE49-F238E27FC236}">
                  <a16:creationId xmlns:a16="http://schemas.microsoft.com/office/drawing/2014/main" id="{F49D3286-E8BA-FB78-B0A5-B87241CB324D}"/>
                </a:ext>
              </a:extLst>
            </p:cNvPr>
            <p:cNvSpPr>
              <a:spLocks noChangeArrowheads="1"/>
            </p:cNvSpPr>
            <p:nvPr/>
          </p:nvSpPr>
          <p:spPr bwMode="auto">
            <a:xfrm>
              <a:off x="3237" y="332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6" name="AutoShape 10">
              <a:extLst>
                <a:ext uri="{FF2B5EF4-FFF2-40B4-BE49-F238E27FC236}">
                  <a16:creationId xmlns:a16="http://schemas.microsoft.com/office/drawing/2014/main" id="{D0C721DC-5E28-1D74-A89C-50C8EC3B80FD}"/>
                </a:ext>
              </a:extLst>
            </p:cNvPr>
            <p:cNvSpPr>
              <a:spLocks noChangeArrowheads="1"/>
            </p:cNvSpPr>
            <p:nvPr/>
          </p:nvSpPr>
          <p:spPr bwMode="auto">
            <a:xfrm>
              <a:off x="2770" y="1722"/>
              <a:ext cx="762" cy="1686"/>
            </a:xfrm>
            <a:prstGeom prst="triangle">
              <a:avLst>
                <a:gd name="adj" fmla="val 50000"/>
              </a:avLst>
            </a:prstGeom>
            <a:gradFill rotWithShape="1">
              <a:gsLst>
                <a:gs pos="0">
                  <a:srgbClr val="767600"/>
                </a:gs>
                <a:gs pos="50000">
                  <a:srgbClr val="FFFF00"/>
                </a:gs>
                <a:gs pos="100000">
                  <a:srgbClr val="767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7" name="AutoShape 11">
              <a:extLst>
                <a:ext uri="{FF2B5EF4-FFF2-40B4-BE49-F238E27FC236}">
                  <a16:creationId xmlns:a16="http://schemas.microsoft.com/office/drawing/2014/main" id="{7BEDEDD3-E100-9CF3-AF60-469252DE85ED}"/>
                </a:ext>
              </a:extLst>
            </p:cNvPr>
            <p:cNvSpPr>
              <a:spLocks noChangeArrowheads="1"/>
            </p:cNvSpPr>
            <p:nvPr/>
          </p:nvSpPr>
          <p:spPr bwMode="auto">
            <a:xfrm>
              <a:off x="2942" y="137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8" name="Oval 12">
              <a:extLst>
                <a:ext uri="{FF2B5EF4-FFF2-40B4-BE49-F238E27FC236}">
                  <a16:creationId xmlns:a16="http://schemas.microsoft.com/office/drawing/2014/main" id="{374F1888-0FF0-86DC-CAF0-E616F75BBD66}"/>
                </a:ext>
              </a:extLst>
            </p:cNvPr>
            <p:cNvSpPr>
              <a:spLocks noChangeArrowheads="1"/>
            </p:cNvSpPr>
            <p:nvPr/>
          </p:nvSpPr>
          <p:spPr bwMode="auto">
            <a:xfrm>
              <a:off x="3178" y="154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209" name="Oval 13">
              <a:extLst>
                <a:ext uri="{FF2B5EF4-FFF2-40B4-BE49-F238E27FC236}">
                  <a16:creationId xmlns:a16="http://schemas.microsoft.com/office/drawing/2014/main" id="{9572FF9A-144B-C8F5-1036-0BF7A8BCE32D}"/>
                </a:ext>
              </a:extLst>
            </p:cNvPr>
            <p:cNvSpPr>
              <a:spLocks noChangeArrowheads="1"/>
            </p:cNvSpPr>
            <p:nvPr/>
          </p:nvSpPr>
          <p:spPr bwMode="auto">
            <a:xfrm>
              <a:off x="3055" y="155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50191" name="AutoShape 15">
            <a:extLst>
              <a:ext uri="{FF2B5EF4-FFF2-40B4-BE49-F238E27FC236}">
                <a16:creationId xmlns:a16="http://schemas.microsoft.com/office/drawing/2014/main" id="{54E16BC7-D7F2-31CF-609F-2F4BFA5B803F}"/>
              </a:ext>
            </a:extLst>
          </p:cNvPr>
          <p:cNvSpPr>
            <a:spLocks noChangeArrowheads="1"/>
          </p:cNvSpPr>
          <p:nvPr/>
        </p:nvSpPr>
        <p:spPr bwMode="auto">
          <a:xfrm>
            <a:off x="3238500" y="1125538"/>
            <a:ext cx="2665413" cy="1008062"/>
          </a:xfrm>
          <a:prstGeom prst="wedgeEllipseCallout">
            <a:avLst>
              <a:gd name="adj1" fmla="val 54884"/>
              <a:gd name="adj2" fmla="val 9078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Non sono affari tuoi!</a:t>
            </a:r>
          </a:p>
        </p:txBody>
      </p:sp>
      <p:sp>
        <p:nvSpPr>
          <p:cNvPr id="50181" name="Text Box 16">
            <a:extLst>
              <a:ext uri="{FF2B5EF4-FFF2-40B4-BE49-F238E27FC236}">
                <a16:creationId xmlns:a16="http://schemas.microsoft.com/office/drawing/2014/main" id="{6E765F96-6015-FBAB-3186-E90FEDB14C45}"/>
              </a:ext>
            </a:extLst>
          </p:cNvPr>
          <p:cNvSpPr txBox="1">
            <a:spLocks noChangeArrowheads="1"/>
          </p:cNvSpPr>
          <p:nvPr/>
        </p:nvSpPr>
        <p:spPr bwMode="auto">
          <a:xfrm>
            <a:off x="179388" y="44450"/>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Appena finito…Marco, preoccupato, si rivolge alla mamma</a:t>
            </a:r>
          </a:p>
        </p:txBody>
      </p:sp>
      <p:grpSp>
        <p:nvGrpSpPr>
          <p:cNvPr id="50182" name="Group 35">
            <a:extLst>
              <a:ext uri="{FF2B5EF4-FFF2-40B4-BE49-F238E27FC236}">
                <a16:creationId xmlns:a16="http://schemas.microsoft.com/office/drawing/2014/main" id="{BCB47621-A472-46A9-DC89-1EEDFD424B2B}"/>
              </a:ext>
            </a:extLst>
          </p:cNvPr>
          <p:cNvGrpSpPr>
            <a:grpSpLocks/>
          </p:cNvGrpSpPr>
          <p:nvPr/>
        </p:nvGrpSpPr>
        <p:grpSpPr bwMode="auto">
          <a:xfrm>
            <a:off x="2771775" y="3571875"/>
            <a:ext cx="1227138" cy="2520950"/>
            <a:chOff x="1066" y="2160"/>
            <a:chExt cx="773" cy="1588"/>
          </a:xfrm>
        </p:grpSpPr>
        <p:sp>
          <p:nvSpPr>
            <p:cNvPr id="50184" name="AutoShape 18">
              <a:extLst>
                <a:ext uri="{FF2B5EF4-FFF2-40B4-BE49-F238E27FC236}">
                  <a16:creationId xmlns:a16="http://schemas.microsoft.com/office/drawing/2014/main" id="{169B43AB-9B86-C72C-06B1-51781FF3F7F0}"/>
                </a:ext>
              </a:extLst>
            </p:cNvPr>
            <p:cNvSpPr>
              <a:spLocks noChangeArrowheads="1"/>
            </p:cNvSpPr>
            <p:nvPr/>
          </p:nvSpPr>
          <p:spPr bwMode="auto">
            <a:xfrm rot="3454893">
              <a:off x="165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85" name="AutoShape 19">
              <a:extLst>
                <a:ext uri="{FF2B5EF4-FFF2-40B4-BE49-F238E27FC236}">
                  <a16:creationId xmlns:a16="http://schemas.microsoft.com/office/drawing/2014/main" id="{13DEACE5-24FF-7CA0-46A8-D48D0C5DD882}"/>
                </a:ext>
              </a:extLst>
            </p:cNvPr>
            <p:cNvSpPr>
              <a:spLocks noChangeArrowheads="1"/>
            </p:cNvSpPr>
            <p:nvPr/>
          </p:nvSpPr>
          <p:spPr bwMode="auto">
            <a:xfrm rot="6415854">
              <a:off x="115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86" name="Rectangle 20">
              <a:extLst>
                <a:ext uri="{FF2B5EF4-FFF2-40B4-BE49-F238E27FC236}">
                  <a16:creationId xmlns:a16="http://schemas.microsoft.com/office/drawing/2014/main" id="{134934DD-71EB-398F-EC0A-D7500D227869}"/>
                </a:ext>
              </a:extLst>
            </p:cNvPr>
            <p:cNvSpPr>
              <a:spLocks noChangeArrowheads="1"/>
            </p:cNvSpPr>
            <p:nvPr/>
          </p:nvSpPr>
          <p:spPr bwMode="auto">
            <a:xfrm>
              <a:off x="131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87" name="Rectangle 21">
              <a:extLst>
                <a:ext uri="{FF2B5EF4-FFF2-40B4-BE49-F238E27FC236}">
                  <a16:creationId xmlns:a16="http://schemas.microsoft.com/office/drawing/2014/main" id="{15B570F3-0557-3A16-6099-4D4E2F3AF4DA}"/>
                </a:ext>
              </a:extLst>
            </p:cNvPr>
            <p:cNvSpPr>
              <a:spLocks noChangeArrowheads="1"/>
            </p:cNvSpPr>
            <p:nvPr/>
          </p:nvSpPr>
          <p:spPr bwMode="auto">
            <a:xfrm>
              <a:off x="147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88" name="AutoShape 22">
              <a:extLst>
                <a:ext uri="{FF2B5EF4-FFF2-40B4-BE49-F238E27FC236}">
                  <a16:creationId xmlns:a16="http://schemas.microsoft.com/office/drawing/2014/main" id="{BC6EB546-059A-3472-8D74-F9C4A3FEE013}"/>
                </a:ext>
              </a:extLst>
            </p:cNvPr>
            <p:cNvSpPr>
              <a:spLocks noChangeArrowheads="1"/>
            </p:cNvSpPr>
            <p:nvPr/>
          </p:nvSpPr>
          <p:spPr bwMode="auto">
            <a:xfrm>
              <a:off x="125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89" name="Oval 23">
              <a:extLst>
                <a:ext uri="{FF2B5EF4-FFF2-40B4-BE49-F238E27FC236}">
                  <a16:creationId xmlns:a16="http://schemas.microsoft.com/office/drawing/2014/main" id="{F65DFD11-E732-ED7C-F02F-2452BC4A3876}"/>
                </a:ext>
              </a:extLst>
            </p:cNvPr>
            <p:cNvSpPr>
              <a:spLocks noChangeArrowheads="1"/>
            </p:cNvSpPr>
            <p:nvPr/>
          </p:nvSpPr>
          <p:spPr bwMode="auto">
            <a:xfrm>
              <a:off x="147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90" name="Oval 24">
              <a:extLst>
                <a:ext uri="{FF2B5EF4-FFF2-40B4-BE49-F238E27FC236}">
                  <a16:creationId xmlns:a16="http://schemas.microsoft.com/office/drawing/2014/main" id="{FE9A5C97-E8EE-A045-23F0-A06128A018F6}"/>
                </a:ext>
              </a:extLst>
            </p:cNvPr>
            <p:cNvSpPr>
              <a:spLocks noChangeArrowheads="1"/>
            </p:cNvSpPr>
            <p:nvPr/>
          </p:nvSpPr>
          <p:spPr bwMode="auto">
            <a:xfrm>
              <a:off x="136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 name="Rectangle 25">
              <a:extLst>
                <a:ext uri="{FF2B5EF4-FFF2-40B4-BE49-F238E27FC236}">
                  <a16:creationId xmlns:a16="http://schemas.microsoft.com/office/drawing/2014/main" id="{1A5E5EED-2DF5-BA37-B5A3-5BD93DADBF29}"/>
                </a:ext>
              </a:extLst>
            </p:cNvPr>
            <p:cNvSpPr>
              <a:spLocks noChangeArrowheads="1"/>
            </p:cNvSpPr>
            <p:nvPr/>
          </p:nvSpPr>
          <p:spPr bwMode="auto">
            <a:xfrm>
              <a:off x="139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92" name="Rectangle 26">
              <a:extLst>
                <a:ext uri="{FF2B5EF4-FFF2-40B4-BE49-F238E27FC236}">
                  <a16:creationId xmlns:a16="http://schemas.microsoft.com/office/drawing/2014/main" id="{838FFB50-188A-F746-ABD8-C3BC178D3A99}"/>
                </a:ext>
              </a:extLst>
            </p:cNvPr>
            <p:cNvSpPr>
              <a:spLocks noChangeArrowheads="1"/>
            </p:cNvSpPr>
            <p:nvPr/>
          </p:nvSpPr>
          <p:spPr bwMode="auto">
            <a:xfrm>
              <a:off x="1292"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0193" name="Freeform 27">
              <a:extLst>
                <a:ext uri="{FF2B5EF4-FFF2-40B4-BE49-F238E27FC236}">
                  <a16:creationId xmlns:a16="http://schemas.microsoft.com/office/drawing/2014/main" id="{623E17AB-D7DF-B873-90DD-835E88F199F2}"/>
                </a:ext>
              </a:extLst>
            </p:cNvPr>
            <p:cNvSpPr>
              <a:spLocks/>
            </p:cNvSpPr>
            <p:nvPr/>
          </p:nvSpPr>
          <p:spPr bwMode="auto">
            <a:xfrm>
              <a:off x="125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4" name="Freeform 28">
              <a:extLst>
                <a:ext uri="{FF2B5EF4-FFF2-40B4-BE49-F238E27FC236}">
                  <a16:creationId xmlns:a16="http://schemas.microsoft.com/office/drawing/2014/main" id="{A3C3BA34-672F-EDF8-09EB-6EDE4A71EAE3}"/>
                </a:ext>
              </a:extLst>
            </p:cNvPr>
            <p:cNvSpPr>
              <a:spLocks/>
            </p:cNvSpPr>
            <p:nvPr/>
          </p:nvSpPr>
          <p:spPr bwMode="auto">
            <a:xfrm>
              <a:off x="131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5" name="Freeform 29">
              <a:extLst>
                <a:ext uri="{FF2B5EF4-FFF2-40B4-BE49-F238E27FC236}">
                  <a16:creationId xmlns:a16="http://schemas.microsoft.com/office/drawing/2014/main" id="{AAF2CE9A-7C4A-66CD-7327-F22C5FE5A167}"/>
                </a:ext>
              </a:extLst>
            </p:cNvPr>
            <p:cNvSpPr>
              <a:spLocks/>
            </p:cNvSpPr>
            <p:nvPr/>
          </p:nvSpPr>
          <p:spPr bwMode="auto">
            <a:xfrm>
              <a:off x="148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6" name="Freeform 30">
              <a:extLst>
                <a:ext uri="{FF2B5EF4-FFF2-40B4-BE49-F238E27FC236}">
                  <a16:creationId xmlns:a16="http://schemas.microsoft.com/office/drawing/2014/main" id="{B386126D-98BF-469F-0E6C-53460D047FF3}"/>
                </a:ext>
              </a:extLst>
            </p:cNvPr>
            <p:cNvSpPr>
              <a:spLocks/>
            </p:cNvSpPr>
            <p:nvPr/>
          </p:nvSpPr>
          <p:spPr bwMode="auto">
            <a:xfrm>
              <a:off x="151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7" name="Freeform 31">
              <a:extLst>
                <a:ext uri="{FF2B5EF4-FFF2-40B4-BE49-F238E27FC236}">
                  <a16:creationId xmlns:a16="http://schemas.microsoft.com/office/drawing/2014/main" id="{1BDE6708-C83B-720C-1350-2C6ABE0533F0}"/>
                </a:ext>
              </a:extLst>
            </p:cNvPr>
            <p:cNvSpPr>
              <a:spLocks/>
            </p:cNvSpPr>
            <p:nvPr/>
          </p:nvSpPr>
          <p:spPr bwMode="auto">
            <a:xfrm>
              <a:off x="142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8" name="Freeform 32">
              <a:extLst>
                <a:ext uri="{FF2B5EF4-FFF2-40B4-BE49-F238E27FC236}">
                  <a16:creationId xmlns:a16="http://schemas.microsoft.com/office/drawing/2014/main" id="{8A508EFB-CD07-050B-12AA-1570869BD13C}"/>
                </a:ext>
              </a:extLst>
            </p:cNvPr>
            <p:cNvSpPr>
              <a:spLocks/>
            </p:cNvSpPr>
            <p:nvPr/>
          </p:nvSpPr>
          <p:spPr bwMode="auto">
            <a:xfrm>
              <a:off x="160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199" name="Freeform 33">
              <a:extLst>
                <a:ext uri="{FF2B5EF4-FFF2-40B4-BE49-F238E27FC236}">
                  <a16:creationId xmlns:a16="http://schemas.microsoft.com/office/drawing/2014/main" id="{E52CA397-D7BC-BF5F-3EA1-B636DA5CA1B2}"/>
                </a:ext>
              </a:extLst>
            </p:cNvPr>
            <p:cNvSpPr>
              <a:spLocks/>
            </p:cNvSpPr>
            <p:nvPr/>
          </p:nvSpPr>
          <p:spPr bwMode="auto">
            <a:xfrm>
              <a:off x="156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0200" name="Freeform 34">
              <a:extLst>
                <a:ext uri="{FF2B5EF4-FFF2-40B4-BE49-F238E27FC236}">
                  <a16:creationId xmlns:a16="http://schemas.microsoft.com/office/drawing/2014/main" id="{69A82294-9D54-E063-AE4A-5C20DD98EA1B}"/>
                </a:ext>
              </a:extLst>
            </p:cNvPr>
            <p:cNvSpPr>
              <a:spLocks/>
            </p:cNvSpPr>
            <p:nvPr/>
          </p:nvSpPr>
          <p:spPr bwMode="auto">
            <a:xfrm>
              <a:off x="137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0212" name="AutoShape 36">
            <a:extLst>
              <a:ext uri="{FF2B5EF4-FFF2-40B4-BE49-F238E27FC236}">
                <a16:creationId xmlns:a16="http://schemas.microsoft.com/office/drawing/2014/main" id="{E35D26A1-D752-09CE-C9A4-3E79EAC5673B}"/>
              </a:ext>
            </a:extLst>
          </p:cNvPr>
          <p:cNvSpPr>
            <a:spLocks noChangeArrowheads="1"/>
          </p:cNvSpPr>
          <p:nvPr/>
        </p:nvSpPr>
        <p:spPr bwMode="auto">
          <a:xfrm>
            <a:off x="1258888" y="2133600"/>
            <a:ext cx="1728787" cy="1223963"/>
          </a:xfrm>
          <a:prstGeom prst="wedgeEllipseCallout">
            <a:avLst>
              <a:gd name="adj1" fmla="val 45593"/>
              <a:gd name="adj2" fmla="val 9241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Chi era al telefono?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0212"/>
                                        </p:tgtEl>
                                        <p:attrNameLst>
                                          <p:attrName>style.visibility</p:attrName>
                                        </p:attrNameLst>
                                      </p:cBhvr>
                                      <p:to>
                                        <p:strVal val="visible"/>
                                      </p:to>
                                    </p:set>
                                    <p:animEffect transition="in" filter="strips(downRight)">
                                      <p:cBhvr>
                                        <p:cTn id="7" dur="3000"/>
                                        <p:tgtEl>
                                          <p:spTgt spid="50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0191"/>
                                        </p:tgtEl>
                                        <p:attrNameLst>
                                          <p:attrName>style.visibility</p:attrName>
                                        </p:attrNameLst>
                                      </p:cBhvr>
                                      <p:to>
                                        <p:strVal val="visible"/>
                                      </p:to>
                                    </p:set>
                                    <p:animEffect transition="in" filter="strips(downRight)">
                                      <p:cBhvr>
                                        <p:cTn id="12" dur="3000"/>
                                        <p:tgtEl>
                                          <p:spTgt spid="50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1" grpId="0" animBg="1"/>
      <p:bldP spid="502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169E9F30-4C3C-938B-64BF-06AB84827B7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03" name="Text Box 15">
            <a:extLst>
              <a:ext uri="{FF2B5EF4-FFF2-40B4-BE49-F238E27FC236}">
                <a16:creationId xmlns:a16="http://schemas.microsoft.com/office/drawing/2014/main" id="{518D0713-CC71-2BB2-06CC-5899A9698306}"/>
              </a:ext>
            </a:extLst>
          </p:cNvPr>
          <p:cNvSpPr txBox="1">
            <a:spLocks noChangeArrowheads="1"/>
          </p:cNvSpPr>
          <p:nvPr/>
        </p:nvSpPr>
        <p:spPr bwMode="auto">
          <a:xfrm>
            <a:off x="179388" y="44450"/>
            <a:ext cx="8785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Marco si rimette a giocare solo solo. Dopo un po’ entra la sorella Katia</a:t>
            </a:r>
          </a:p>
        </p:txBody>
      </p:sp>
      <p:grpSp>
        <p:nvGrpSpPr>
          <p:cNvPr id="51204" name="Group 16">
            <a:extLst>
              <a:ext uri="{FF2B5EF4-FFF2-40B4-BE49-F238E27FC236}">
                <a16:creationId xmlns:a16="http://schemas.microsoft.com/office/drawing/2014/main" id="{37EB1DF4-1280-10B8-D7B1-8C60F64050D4}"/>
              </a:ext>
            </a:extLst>
          </p:cNvPr>
          <p:cNvGrpSpPr>
            <a:grpSpLocks/>
          </p:cNvGrpSpPr>
          <p:nvPr/>
        </p:nvGrpSpPr>
        <p:grpSpPr bwMode="auto">
          <a:xfrm>
            <a:off x="2984500" y="3932238"/>
            <a:ext cx="1227138" cy="2520950"/>
            <a:chOff x="1066" y="2160"/>
            <a:chExt cx="773" cy="1588"/>
          </a:xfrm>
        </p:grpSpPr>
        <p:sp>
          <p:nvSpPr>
            <p:cNvPr id="51216" name="AutoShape 17">
              <a:extLst>
                <a:ext uri="{FF2B5EF4-FFF2-40B4-BE49-F238E27FC236}">
                  <a16:creationId xmlns:a16="http://schemas.microsoft.com/office/drawing/2014/main" id="{019AAE91-D5C8-A014-943F-4414466A2605}"/>
                </a:ext>
              </a:extLst>
            </p:cNvPr>
            <p:cNvSpPr>
              <a:spLocks noChangeArrowheads="1"/>
            </p:cNvSpPr>
            <p:nvPr/>
          </p:nvSpPr>
          <p:spPr bwMode="auto">
            <a:xfrm rot="3454893">
              <a:off x="165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7" name="AutoShape 18">
              <a:extLst>
                <a:ext uri="{FF2B5EF4-FFF2-40B4-BE49-F238E27FC236}">
                  <a16:creationId xmlns:a16="http://schemas.microsoft.com/office/drawing/2014/main" id="{AAD6DD91-B886-3F99-A867-5AFB14854CBD}"/>
                </a:ext>
              </a:extLst>
            </p:cNvPr>
            <p:cNvSpPr>
              <a:spLocks noChangeArrowheads="1"/>
            </p:cNvSpPr>
            <p:nvPr/>
          </p:nvSpPr>
          <p:spPr bwMode="auto">
            <a:xfrm rot="6415854">
              <a:off x="115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8" name="Rectangle 19">
              <a:extLst>
                <a:ext uri="{FF2B5EF4-FFF2-40B4-BE49-F238E27FC236}">
                  <a16:creationId xmlns:a16="http://schemas.microsoft.com/office/drawing/2014/main" id="{D5B1DBCE-C8DE-603D-CB50-09867F23FE90}"/>
                </a:ext>
              </a:extLst>
            </p:cNvPr>
            <p:cNvSpPr>
              <a:spLocks noChangeArrowheads="1"/>
            </p:cNvSpPr>
            <p:nvPr/>
          </p:nvSpPr>
          <p:spPr bwMode="auto">
            <a:xfrm>
              <a:off x="131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9" name="Rectangle 20">
              <a:extLst>
                <a:ext uri="{FF2B5EF4-FFF2-40B4-BE49-F238E27FC236}">
                  <a16:creationId xmlns:a16="http://schemas.microsoft.com/office/drawing/2014/main" id="{4D7B2AC7-D38E-AEF0-1FA3-698CB9358CB1}"/>
                </a:ext>
              </a:extLst>
            </p:cNvPr>
            <p:cNvSpPr>
              <a:spLocks noChangeArrowheads="1"/>
            </p:cNvSpPr>
            <p:nvPr/>
          </p:nvSpPr>
          <p:spPr bwMode="auto">
            <a:xfrm>
              <a:off x="147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0" name="AutoShape 21">
              <a:extLst>
                <a:ext uri="{FF2B5EF4-FFF2-40B4-BE49-F238E27FC236}">
                  <a16:creationId xmlns:a16="http://schemas.microsoft.com/office/drawing/2014/main" id="{37E0EC92-6F56-B11A-2287-094D2FADF143}"/>
                </a:ext>
              </a:extLst>
            </p:cNvPr>
            <p:cNvSpPr>
              <a:spLocks noChangeArrowheads="1"/>
            </p:cNvSpPr>
            <p:nvPr/>
          </p:nvSpPr>
          <p:spPr bwMode="auto">
            <a:xfrm>
              <a:off x="125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1" name="Oval 22">
              <a:extLst>
                <a:ext uri="{FF2B5EF4-FFF2-40B4-BE49-F238E27FC236}">
                  <a16:creationId xmlns:a16="http://schemas.microsoft.com/office/drawing/2014/main" id="{6757AFDF-46A8-07BB-2DD2-300EA444255B}"/>
                </a:ext>
              </a:extLst>
            </p:cNvPr>
            <p:cNvSpPr>
              <a:spLocks noChangeArrowheads="1"/>
            </p:cNvSpPr>
            <p:nvPr/>
          </p:nvSpPr>
          <p:spPr bwMode="auto">
            <a:xfrm>
              <a:off x="147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2" name="Oval 23">
              <a:extLst>
                <a:ext uri="{FF2B5EF4-FFF2-40B4-BE49-F238E27FC236}">
                  <a16:creationId xmlns:a16="http://schemas.microsoft.com/office/drawing/2014/main" id="{63C4A284-76D7-B78D-C053-E04E440ADC65}"/>
                </a:ext>
              </a:extLst>
            </p:cNvPr>
            <p:cNvSpPr>
              <a:spLocks noChangeArrowheads="1"/>
            </p:cNvSpPr>
            <p:nvPr/>
          </p:nvSpPr>
          <p:spPr bwMode="auto">
            <a:xfrm>
              <a:off x="136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3" name="Rectangle 24">
              <a:extLst>
                <a:ext uri="{FF2B5EF4-FFF2-40B4-BE49-F238E27FC236}">
                  <a16:creationId xmlns:a16="http://schemas.microsoft.com/office/drawing/2014/main" id="{DFB62E64-DE81-E79B-D10D-C829F8FE5EC3}"/>
                </a:ext>
              </a:extLst>
            </p:cNvPr>
            <p:cNvSpPr>
              <a:spLocks noChangeArrowheads="1"/>
            </p:cNvSpPr>
            <p:nvPr/>
          </p:nvSpPr>
          <p:spPr bwMode="auto">
            <a:xfrm>
              <a:off x="139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4" name="Rectangle 25">
              <a:extLst>
                <a:ext uri="{FF2B5EF4-FFF2-40B4-BE49-F238E27FC236}">
                  <a16:creationId xmlns:a16="http://schemas.microsoft.com/office/drawing/2014/main" id="{947B7606-B1EF-FA99-F820-ECD1D50DE9A4}"/>
                </a:ext>
              </a:extLst>
            </p:cNvPr>
            <p:cNvSpPr>
              <a:spLocks noChangeArrowheads="1"/>
            </p:cNvSpPr>
            <p:nvPr/>
          </p:nvSpPr>
          <p:spPr bwMode="auto">
            <a:xfrm>
              <a:off x="1292"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25" name="Freeform 26">
              <a:extLst>
                <a:ext uri="{FF2B5EF4-FFF2-40B4-BE49-F238E27FC236}">
                  <a16:creationId xmlns:a16="http://schemas.microsoft.com/office/drawing/2014/main" id="{EB1A77CB-9F00-C339-1243-5D038136DD32}"/>
                </a:ext>
              </a:extLst>
            </p:cNvPr>
            <p:cNvSpPr>
              <a:spLocks/>
            </p:cNvSpPr>
            <p:nvPr/>
          </p:nvSpPr>
          <p:spPr bwMode="auto">
            <a:xfrm>
              <a:off x="125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26" name="Freeform 27">
              <a:extLst>
                <a:ext uri="{FF2B5EF4-FFF2-40B4-BE49-F238E27FC236}">
                  <a16:creationId xmlns:a16="http://schemas.microsoft.com/office/drawing/2014/main" id="{509550A1-CFD7-01E3-4FEB-721C12529EEC}"/>
                </a:ext>
              </a:extLst>
            </p:cNvPr>
            <p:cNvSpPr>
              <a:spLocks/>
            </p:cNvSpPr>
            <p:nvPr/>
          </p:nvSpPr>
          <p:spPr bwMode="auto">
            <a:xfrm>
              <a:off x="131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27" name="Freeform 28">
              <a:extLst>
                <a:ext uri="{FF2B5EF4-FFF2-40B4-BE49-F238E27FC236}">
                  <a16:creationId xmlns:a16="http://schemas.microsoft.com/office/drawing/2014/main" id="{942BC90B-81D2-05D6-78CF-75EDAD1019BF}"/>
                </a:ext>
              </a:extLst>
            </p:cNvPr>
            <p:cNvSpPr>
              <a:spLocks/>
            </p:cNvSpPr>
            <p:nvPr/>
          </p:nvSpPr>
          <p:spPr bwMode="auto">
            <a:xfrm>
              <a:off x="148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28" name="Freeform 29">
              <a:extLst>
                <a:ext uri="{FF2B5EF4-FFF2-40B4-BE49-F238E27FC236}">
                  <a16:creationId xmlns:a16="http://schemas.microsoft.com/office/drawing/2014/main" id="{2F0CE56C-9213-1781-0E62-DFC22F0582DD}"/>
                </a:ext>
              </a:extLst>
            </p:cNvPr>
            <p:cNvSpPr>
              <a:spLocks/>
            </p:cNvSpPr>
            <p:nvPr/>
          </p:nvSpPr>
          <p:spPr bwMode="auto">
            <a:xfrm>
              <a:off x="151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29" name="Freeform 30">
              <a:extLst>
                <a:ext uri="{FF2B5EF4-FFF2-40B4-BE49-F238E27FC236}">
                  <a16:creationId xmlns:a16="http://schemas.microsoft.com/office/drawing/2014/main" id="{EB3F185E-4B49-ABED-964A-6F38B9267604}"/>
                </a:ext>
              </a:extLst>
            </p:cNvPr>
            <p:cNvSpPr>
              <a:spLocks/>
            </p:cNvSpPr>
            <p:nvPr/>
          </p:nvSpPr>
          <p:spPr bwMode="auto">
            <a:xfrm>
              <a:off x="142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30" name="Freeform 31">
              <a:extLst>
                <a:ext uri="{FF2B5EF4-FFF2-40B4-BE49-F238E27FC236}">
                  <a16:creationId xmlns:a16="http://schemas.microsoft.com/office/drawing/2014/main" id="{C1E7F9B6-6499-78A7-88D4-E63AE6531B8A}"/>
                </a:ext>
              </a:extLst>
            </p:cNvPr>
            <p:cNvSpPr>
              <a:spLocks/>
            </p:cNvSpPr>
            <p:nvPr/>
          </p:nvSpPr>
          <p:spPr bwMode="auto">
            <a:xfrm>
              <a:off x="160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31" name="Freeform 32">
              <a:extLst>
                <a:ext uri="{FF2B5EF4-FFF2-40B4-BE49-F238E27FC236}">
                  <a16:creationId xmlns:a16="http://schemas.microsoft.com/office/drawing/2014/main" id="{86BE7B17-5FA2-A25D-E4E6-32DAB3F523E0}"/>
                </a:ext>
              </a:extLst>
            </p:cNvPr>
            <p:cNvSpPr>
              <a:spLocks/>
            </p:cNvSpPr>
            <p:nvPr/>
          </p:nvSpPr>
          <p:spPr bwMode="auto">
            <a:xfrm>
              <a:off x="156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1232" name="Freeform 33">
              <a:extLst>
                <a:ext uri="{FF2B5EF4-FFF2-40B4-BE49-F238E27FC236}">
                  <a16:creationId xmlns:a16="http://schemas.microsoft.com/office/drawing/2014/main" id="{DBDBA12B-FB33-18CB-D041-BAB8B9C47DA0}"/>
                </a:ext>
              </a:extLst>
            </p:cNvPr>
            <p:cNvSpPr>
              <a:spLocks/>
            </p:cNvSpPr>
            <p:nvPr/>
          </p:nvSpPr>
          <p:spPr bwMode="auto">
            <a:xfrm>
              <a:off x="137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1234" name="AutoShape 34">
            <a:extLst>
              <a:ext uri="{FF2B5EF4-FFF2-40B4-BE49-F238E27FC236}">
                <a16:creationId xmlns:a16="http://schemas.microsoft.com/office/drawing/2014/main" id="{E34ECBD1-660C-FABE-A9A9-EBB2A90CD455}"/>
              </a:ext>
            </a:extLst>
          </p:cNvPr>
          <p:cNvSpPr>
            <a:spLocks noChangeArrowheads="1"/>
          </p:cNvSpPr>
          <p:nvPr/>
        </p:nvSpPr>
        <p:spPr bwMode="auto">
          <a:xfrm>
            <a:off x="755650" y="1628775"/>
            <a:ext cx="2447925" cy="2160588"/>
          </a:xfrm>
          <a:prstGeom prst="wedgeEllipseCallout">
            <a:avLst>
              <a:gd name="adj1" fmla="val 46889"/>
              <a:gd name="adj2" fmla="val 7402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Chi era quel ragazzo che stava con te davanti alla scuola?</a:t>
            </a:r>
          </a:p>
        </p:txBody>
      </p:sp>
      <p:grpSp>
        <p:nvGrpSpPr>
          <p:cNvPr id="51206" name="Group 47">
            <a:extLst>
              <a:ext uri="{FF2B5EF4-FFF2-40B4-BE49-F238E27FC236}">
                <a16:creationId xmlns:a16="http://schemas.microsoft.com/office/drawing/2014/main" id="{BA74F2D2-F673-E448-37EA-52482CCD0561}"/>
              </a:ext>
            </a:extLst>
          </p:cNvPr>
          <p:cNvGrpSpPr>
            <a:grpSpLocks/>
          </p:cNvGrpSpPr>
          <p:nvPr/>
        </p:nvGrpSpPr>
        <p:grpSpPr bwMode="auto">
          <a:xfrm>
            <a:off x="6156325" y="3286125"/>
            <a:ext cx="1155700" cy="3311525"/>
            <a:chOff x="3785" y="1798"/>
            <a:chExt cx="728" cy="2086"/>
          </a:xfrm>
        </p:grpSpPr>
        <p:sp>
          <p:nvSpPr>
            <p:cNvPr id="51209" name="AutoShape 40">
              <a:extLst>
                <a:ext uri="{FF2B5EF4-FFF2-40B4-BE49-F238E27FC236}">
                  <a16:creationId xmlns:a16="http://schemas.microsoft.com/office/drawing/2014/main" id="{23812B41-3802-FFA0-D908-7590574D5ACC}"/>
                </a:ext>
              </a:extLst>
            </p:cNvPr>
            <p:cNvSpPr>
              <a:spLocks noChangeArrowheads="1"/>
            </p:cNvSpPr>
            <p:nvPr/>
          </p:nvSpPr>
          <p:spPr bwMode="auto">
            <a:xfrm rot="4843575">
              <a:off x="4264" y="2603"/>
              <a:ext cx="182" cy="317"/>
            </a:xfrm>
            <a:prstGeom prst="parallelogram">
              <a:avLst>
                <a:gd name="adj" fmla="val 52204"/>
              </a:avLst>
            </a:prstGeom>
            <a:solidFill>
              <a:srgbClr val="FFCCCC"/>
            </a:solidFill>
            <a:ln w="9525">
              <a:solidFill>
                <a:srgbClr val="FFCCC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0" name="AutoShape 41">
              <a:extLst>
                <a:ext uri="{FF2B5EF4-FFF2-40B4-BE49-F238E27FC236}">
                  <a16:creationId xmlns:a16="http://schemas.microsoft.com/office/drawing/2014/main" id="{70367448-5E96-C09B-0C0D-D6C78BDCA037}"/>
                </a:ext>
              </a:extLst>
            </p:cNvPr>
            <p:cNvSpPr>
              <a:spLocks noChangeArrowheads="1"/>
            </p:cNvSpPr>
            <p:nvPr/>
          </p:nvSpPr>
          <p:spPr bwMode="auto">
            <a:xfrm rot="4843575">
              <a:off x="3853" y="2546"/>
              <a:ext cx="182" cy="317"/>
            </a:xfrm>
            <a:prstGeom prst="parallelogram">
              <a:avLst>
                <a:gd name="adj" fmla="val 52204"/>
              </a:avLst>
            </a:prstGeom>
            <a:solidFill>
              <a:srgbClr val="FFCCCC"/>
            </a:solidFill>
            <a:ln w="9525">
              <a:solidFill>
                <a:srgbClr val="FFCCC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1" name="AutoShape 35">
              <a:extLst>
                <a:ext uri="{FF2B5EF4-FFF2-40B4-BE49-F238E27FC236}">
                  <a16:creationId xmlns:a16="http://schemas.microsoft.com/office/drawing/2014/main" id="{6BDAC79F-E6DA-D9C6-F990-B73D16764466}"/>
                </a:ext>
              </a:extLst>
            </p:cNvPr>
            <p:cNvSpPr>
              <a:spLocks noChangeArrowheads="1"/>
            </p:cNvSpPr>
            <p:nvPr/>
          </p:nvSpPr>
          <p:spPr bwMode="auto">
            <a:xfrm>
              <a:off x="3967" y="2977"/>
              <a:ext cx="136" cy="907"/>
            </a:xfrm>
            <a:prstGeom prst="parallelogram">
              <a:avLst>
                <a:gd name="adj" fmla="val 52204"/>
              </a:avLst>
            </a:prstGeom>
            <a:solidFill>
              <a:srgbClr val="FFCCCC"/>
            </a:solidFill>
            <a:ln w="9525">
              <a:solidFill>
                <a:srgbClr val="FFCCC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2" name="AutoShape 36">
              <a:extLst>
                <a:ext uri="{FF2B5EF4-FFF2-40B4-BE49-F238E27FC236}">
                  <a16:creationId xmlns:a16="http://schemas.microsoft.com/office/drawing/2014/main" id="{6F3A6CED-FBC2-A406-27CA-439464470DD4}"/>
                </a:ext>
              </a:extLst>
            </p:cNvPr>
            <p:cNvSpPr>
              <a:spLocks noChangeArrowheads="1"/>
            </p:cNvSpPr>
            <p:nvPr/>
          </p:nvSpPr>
          <p:spPr bwMode="auto">
            <a:xfrm>
              <a:off x="4103" y="2977"/>
              <a:ext cx="136" cy="907"/>
            </a:xfrm>
            <a:prstGeom prst="parallelogram">
              <a:avLst>
                <a:gd name="adj" fmla="val 52204"/>
              </a:avLst>
            </a:prstGeom>
            <a:solidFill>
              <a:srgbClr val="FFCCCC"/>
            </a:solidFill>
            <a:ln w="9525">
              <a:solidFill>
                <a:srgbClr val="FFCCC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3" name="AutoShape 38">
              <a:extLst>
                <a:ext uri="{FF2B5EF4-FFF2-40B4-BE49-F238E27FC236}">
                  <a16:creationId xmlns:a16="http://schemas.microsoft.com/office/drawing/2014/main" id="{AE3F2BC6-F633-6A61-C66C-55AD1328C5F3}"/>
                </a:ext>
              </a:extLst>
            </p:cNvPr>
            <p:cNvSpPr>
              <a:spLocks noChangeArrowheads="1"/>
            </p:cNvSpPr>
            <p:nvPr/>
          </p:nvSpPr>
          <p:spPr bwMode="auto">
            <a:xfrm>
              <a:off x="3921" y="2251"/>
              <a:ext cx="409" cy="998"/>
            </a:xfrm>
            <a:prstGeom prst="triangle">
              <a:avLst>
                <a:gd name="adj" fmla="val 50000"/>
              </a:avLst>
            </a:prstGeom>
            <a:solidFill>
              <a:srgbClr val="FF00FF"/>
            </a:solidFill>
            <a:ln w="9525">
              <a:solidFill>
                <a:srgbClr val="FFFF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4" name="AutoShape 39">
              <a:extLst>
                <a:ext uri="{FF2B5EF4-FFF2-40B4-BE49-F238E27FC236}">
                  <a16:creationId xmlns:a16="http://schemas.microsoft.com/office/drawing/2014/main" id="{8F667171-F8A8-97CF-A58B-38B7B8BA3D9C}"/>
                </a:ext>
              </a:extLst>
            </p:cNvPr>
            <p:cNvSpPr>
              <a:spLocks noChangeArrowheads="1"/>
            </p:cNvSpPr>
            <p:nvPr/>
          </p:nvSpPr>
          <p:spPr bwMode="auto">
            <a:xfrm>
              <a:off x="3939" y="2025"/>
              <a:ext cx="363" cy="407"/>
            </a:xfrm>
            <a:prstGeom prst="smileyFace">
              <a:avLst>
                <a:gd name="adj" fmla="val 199"/>
              </a:avLst>
            </a:prstGeom>
            <a:solidFill>
              <a:srgbClr val="FFCCCC"/>
            </a:solidFill>
            <a:ln w="9525">
              <a:solidFill>
                <a:srgbClr val="FF00FF"/>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15" name="AutoShape 43">
              <a:extLst>
                <a:ext uri="{FF2B5EF4-FFF2-40B4-BE49-F238E27FC236}">
                  <a16:creationId xmlns:a16="http://schemas.microsoft.com/office/drawing/2014/main" id="{AB979C8C-3AAE-45B1-6F99-CB46AF250B81}"/>
                </a:ext>
              </a:extLst>
            </p:cNvPr>
            <p:cNvSpPr>
              <a:spLocks noChangeArrowheads="1"/>
            </p:cNvSpPr>
            <p:nvPr/>
          </p:nvSpPr>
          <p:spPr bwMode="auto">
            <a:xfrm rot="5400000">
              <a:off x="3890" y="1820"/>
              <a:ext cx="453" cy="409"/>
            </a:xfrm>
            <a:prstGeom prst="moon">
              <a:avLst>
                <a:gd name="adj" fmla="val 50000"/>
              </a:avLst>
            </a:prstGeom>
            <a:solidFill>
              <a:srgbClr val="FF00FF"/>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51244" name="AutoShape 44">
            <a:extLst>
              <a:ext uri="{FF2B5EF4-FFF2-40B4-BE49-F238E27FC236}">
                <a16:creationId xmlns:a16="http://schemas.microsoft.com/office/drawing/2014/main" id="{B421BFBF-B9F8-19D2-391E-3EAF9D8953E3}"/>
              </a:ext>
            </a:extLst>
          </p:cNvPr>
          <p:cNvSpPr>
            <a:spLocks noChangeArrowheads="1"/>
          </p:cNvSpPr>
          <p:nvPr/>
        </p:nvSpPr>
        <p:spPr bwMode="auto">
          <a:xfrm>
            <a:off x="6621463" y="4135438"/>
            <a:ext cx="142875" cy="144462"/>
          </a:xfrm>
          <a:prstGeom prst="parallelogram">
            <a:avLst>
              <a:gd name="adj" fmla="val 15556"/>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1246" name="AutoShape 46">
            <a:extLst>
              <a:ext uri="{FF2B5EF4-FFF2-40B4-BE49-F238E27FC236}">
                <a16:creationId xmlns:a16="http://schemas.microsoft.com/office/drawing/2014/main" id="{8406E79C-BC49-B971-035C-00057A1144E0}"/>
              </a:ext>
            </a:extLst>
          </p:cNvPr>
          <p:cNvSpPr>
            <a:spLocks noChangeArrowheads="1"/>
          </p:cNvSpPr>
          <p:nvPr/>
        </p:nvSpPr>
        <p:spPr bwMode="auto">
          <a:xfrm>
            <a:off x="3779838" y="836613"/>
            <a:ext cx="2447925" cy="2160587"/>
          </a:xfrm>
          <a:prstGeom prst="wedgeEllipseCallout">
            <a:avLst>
              <a:gd name="adj1" fmla="val 53500"/>
              <a:gd name="adj2" fmla="val 7828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Era un ragazzo che si chiama “fatti miei”</a:t>
            </a:r>
          </a:p>
          <a:p>
            <a:pPr algn="ctr" eaLnBrk="1" hangingPunct="1">
              <a:spcBef>
                <a:spcPct val="0"/>
              </a:spcBef>
              <a:buFontTx/>
              <a:buNone/>
            </a:pPr>
            <a:r>
              <a:rPr lang="it-IT" altLang="it-IT" sz="1800" b="1" i="1"/>
              <a:t>Ehhhhhh!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1234"/>
                                        </p:tgtEl>
                                        <p:attrNameLst>
                                          <p:attrName>style.visibility</p:attrName>
                                        </p:attrNameLst>
                                      </p:cBhvr>
                                      <p:to>
                                        <p:strVal val="visible"/>
                                      </p:to>
                                    </p:set>
                                    <p:animEffect transition="in" filter="strips(downRight)">
                                      <p:cBhvr>
                                        <p:cTn id="7" dur="3000"/>
                                        <p:tgtEl>
                                          <p:spTgt spid="51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1246"/>
                                        </p:tgtEl>
                                        <p:attrNameLst>
                                          <p:attrName>style.visibility</p:attrName>
                                        </p:attrNameLst>
                                      </p:cBhvr>
                                      <p:to>
                                        <p:strVal val="visible"/>
                                      </p:to>
                                    </p:set>
                                    <p:animEffect transition="in" filter="strips(downRight)">
                                      <p:cBhvr>
                                        <p:cTn id="12" dur="3000"/>
                                        <p:tgtEl>
                                          <p:spTgt spid="512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51244"/>
                                        </p:tgtEl>
                                        <p:attrNameLst>
                                          <p:attrName>style.visibility</p:attrName>
                                        </p:attrNameLst>
                                      </p:cBhvr>
                                      <p:to>
                                        <p:strVal val="visible"/>
                                      </p:to>
                                    </p:set>
                                    <p:anim calcmode="lin" valueType="num">
                                      <p:cBhvr>
                                        <p:cTn id="17" dur="1000" fill="hold"/>
                                        <p:tgtEl>
                                          <p:spTgt spid="51244"/>
                                        </p:tgtEl>
                                        <p:attrNameLst>
                                          <p:attrName>ppt_w</p:attrName>
                                        </p:attrNameLst>
                                      </p:cBhvr>
                                      <p:tavLst>
                                        <p:tav tm="0">
                                          <p:val>
                                            <p:strVal val="#ppt_w*0.70"/>
                                          </p:val>
                                        </p:tav>
                                        <p:tav tm="100000">
                                          <p:val>
                                            <p:strVal val="#ppt_w"/>
                                          </p:val>
                                        </p:tav>
                                      </p:tavLst>
                                    </p:anim>
                                    <p:anim calcmode="lin" valueType="num">
                                      <p:cBhvr>
                                        <p:cTn id="18" dur="1000" fill="hold"/>
                                        <p:tgtEl>
                                          <p:spTgt spid="51244"/>
                                        </p:tgtEl>
                                        <p:attrNameLst>
                                          <p:attrName>ppt_h</p:attrName>
                                        </p:attrNameLst>
                                      </p:cBhvr>
                                      <p:tavLst>
                                        <p:tav tm="0">
                                          <p:val>
                                            <p:strVal val="#ppt_h"/>
                                          </p:val>
                                        </p:tav>
                                        <p:tav tm="100000">
                                          <p:val>
                                            <p:strVal val="#ppt_h"/>
                                          </p:val>
                                        </p:tav>
                                      </p:tavLst>
                                    </p:anim>
                                    <p:animEffect transition="in" filter="fade">
                                      <p:cBhvr>
                                        <p:cTn id="19" dur="1000"/>
                                        <p:tgtEl>
                                          <p:spTgt spid="51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4" grpId="0" animBg="1"/>
      <p:bldP spid="51244" grpId="0" animBg="1"/>
      <p:bldP spid="5124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95494D1B-E018-029C-6087-1C05F00DFF2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27" name="Text Box 4">
            <a:extLst>
              <a:ext uri="{FF2B5EF4-FFF2-40B4-BE49-F238E27FC236}">
                <a16:creationId xmlns:a16="http://schemas.microsoft.com/office/drawing/2014/main" id="{D9FB3116-37F6-979B-723F-C399A5848240}"/>
              </a:ext>
            </a:extLst>
          </p:cNvPr>
          <p:cNvSpPr txBox="1">
            <a:spLocks noChangeArrowheads="1"/>
          </p:cNvSpPr>
          <p:nvPr/>
        </p:nvSpPr>
        <p:spPr bwMode="auto">
          <a:xfrm>
            <a:off x="179388" y="44450"/>
            <a:ext cx="87852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Marco si rimette ancora a giocare solo solo. Dopo un po’ entra il papà e Marco gli corre incontro festoso e…</a:t>
            </a:r>
          </a:p>
        </p:txBody>
      </p:sp>
      <p:grpSp>
        <p:nvGrpSpPr>
          <p:cNvPr id="52228" name="Group 55">
            <a:extLst>
              <a:ext uri="{FF2B5EF4-FFF2-40B4-BE49-F238E27FC236}">
                <a16:creationId xmlns:a16="http://schemas.microsoft.com/office/drawing/2014/main" id="{0122FAF4-026D-B4FC-4722-5C0928F18188}"/>
              </a:ext>
            </a:extLst>
          </p:cNvPr>
          <p:cNvGrpSpPr>
            <a:grpSpLocks/>
          </p:cNvGrpSpPr>
          <p:nvPr/>
        </p:nvGrpSpPr>
        <p:grpSpPr bwMode="auto">
          <a:xfrm>
            <a:off x="2484438" y="3930650"/>
            <a:ext cx="1227137" cy="2520950"/>
            <a:chOff x="1746" y="2250"/>
            <a:chExt cx="773" cy="1588"/>
          </a:xfrm>
        </p:grpSpPr>
        <p:sp>
          <p:nvSpPr>
            <p:cNvPr id="52261" name="AutoShape 6">
              <a:extLst>
                <a:ext uri="{FF2B5EF4-FFF2-40B4-BE49-F238E27FC236}">
                  <a16:creationId xmlns:a16="http://schemas.microsoft.com/office/drawing/2014/main" id="{6A597C08-1635-2649-3B0B-C2127F640EF7}"/>
                </a:ext>
              </a:extLst>
            </p:cNvPr>
            <p:cNvSpPr>
              <a:spLocks noChangeArrowheads="1"/>
            </p:cNvSpPr>
            <p:nvPr/>
          </p:nvSpPr>
          <p:spPr bwMode="auto">
            <a:xfrm rot="3454893">
              <a:off x="2332" y="287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2" name="AutoShape 7">
              <a:extLst>
                <a:ext uri="{FF2B5EF4-FFF2-40B4-BE49-F238E27FC236}">
                  <a16:creationId xmlns:a16="http://schemas.microsoft.com/office/drawing/2014/main" id="{204A0573-AF65-1172-C42C-99D71E17A6AB}"/>
                </a:ext>
              </a:extLst>
            </p:cNvPr>
            <p:cNvSpPr>
              <a:spLocks noChangeArrowheads="1"/>
            </p:cNvSpPr>
            <p:nvPr/>
          </p:nvSpPr>
          <p:spPr bwMode="auto">
            <a:xfrm rot="6415854">
              <a:off x="1836" y="287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3" name="Rectangle 8">
              <a:extLst>
                <a:ext uri="{FF2B5EF4-FFF2-40B4-BE49-F238E27FC236}">
                  <a16:creationId xmlns:a16="http://schemas.microsoft.com/office/drawing/2014/main" id="{2B7928FD-3952-A0B2-920D-BEAF718EA6DA}"/>
                </a:ext>
              </a:extLst>
            </p:cNvPr>
            <p:cNvSpPr>
              <a:spLocks noChangeArrowheads="1"/>
            </p:cNvSpPr>
            <p:nvPr/>
          </p:nvSpPr>
          <p:spPr bwMode="auto">
            <a:xfrm>
              <a:off x="1993" y="350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4" name="Rectangle 9">
              <a:extLst>
                <a:ext uri="{FF2B5EF4-FFF2-40B4-BE49-F238E27FC236}">
                  <a16:creationId xmlns:a16="http://schemas.microsoft.com/office/drawing/2014/main" id="{C516D4F7-E777-C2BD-9900-5F3AD16A8967}"/>
                </a:ext>
              </a:extLst>
            </p:cNvPr>
            <p:cNvSpPr>
              <a:spLocks noChangeArrowheads="1"/>
            </p:cNvSpPr>
            <p:nvPr/>
          </p:nvSpPr>
          <p:spPr bwMode="auto">
            <a:xfrm>
              <a:off x="2159" y="350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5" name="AutoShape 10">
              <a:extLst>
                <a:ext uri="{FF2B5EF4-FFF2-40B4-BE49-F238E27FC236}">
                  <a16:creationId xmlns:a16="http://schemas.microsoft.com/office/drawing/2014/main" id="{E0D6FD6A-29D7-9D11-B596-0117AFAD848C}"/>
                </a:ext>
              </a:extLst>
            </p:cNvPr>
            <p:cNvSpPr>
              <a:spLocks noChangeArrowheads="1"/>
            </p:cNvSpPr>
            <p:nvPr/>
          </p:nvSpPr>
          <p:spPr bwMode="auto">
            <a:xfrm>
              <a:off x="1933" y="234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6" name="Oval 11">
              <a:extLst>
                <a:ext uri="{FF2B5EF4-FFF2-40B4-BE49-F238E27FC236}">
                  <a16:creationId xmlns:a16="http://schemas.microsoft.com/office/drawing/2014/main" id="{17F724E7-7508-7ED9-92FF-260EE39ECC27}"/>
                </a:ext>
              </a:extLst>
            </p:cNvPr>
            <p:cNvSpPr>
              <a:spLocks noChangeArrowheads="1"/>
            </p:cNvSpPr>
            <p:nvPr/>
          </p:nvSpPr>
          <p:spPr bwMode="auto">
            <a:xfrm>
              <a:off x="2157" y="249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7" name="Oval 12">
              <a:extLst>
                <a:ext uri="{FF2B5EF4-FFF2-40B4-BE49-F238E27FC236}">
                  <a16:creationId xmlns:a16="http://schemas.microsoft.com/office/drawing/2014/main" id="{ABC21625-D9AD-0AF9-B215-DB29878B4409}"/>
                </a:ext>
              </a:extLst>
            </p:cNvPr>
            <p:cNvSpPr>
              <a:spLocks noChangeArrowheads="1"/>
            </p:cNvSpPr>
            <p:nvPr/>
          </p:nvSpPr>
          <p:spPr bwMode="auto">
            <a:xfrm>
              <a:off x="2040" y="249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8" name="Rectangle 13">
              <a:extLst>
                <a:ext uri="{FF2B5EF4-FFF2-40B4-BE49-F238E27FC236}">
                  <a16:creationId xmlns:a16="http://schemas.microsoft.com/office/drawing/2014/main" id="{0D059028-E632-FFBB-DD94-6775A093EAF4}"/>
                </a:ext>
              </a:extLst>
            </p:cNvPr>
            <p:cNvSpPr>
              <a:spLocks noChangeArrowheads="1"/>
            </p:cNvSpPr>
            <p:nvPr/>
          </p:nvSpPr>
          <p:spPr bwMode="auto">
            <a:xfrm>
              <a:off x="2073" y="286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9" name="Rectangle 14">
              <a:extLst>
                <a:ext uri="{FF2B5EF4-FFF2-40B4-BE49-F238E27FC236}">
                  <a16:creationId xmlns:a16="http://schemas.microsoft.com/office/drawing/2014/main" id="{A70CF10A-1929-3391-CE00-3034930D95EE}"/>
                </a:ext>
              </a:extLst>
            </p:cNvPr>
            <p:cNvSpPr>
              <a:spLocks noChangeArrowheads="1"/>
            </p:cNvSpPr>
            <p:nvPr/>
          </p:nvSpPr>
          <p:spPr bwMode="auto">
            <a:xfrm>
              <a:off x="1972" y="292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70" name="Freeform 15">
              <a:extLst>
                <a:ext uri="{FF2B5EF4-FFF2-40B4-BE49-F238E27FC236}">
                  <a16:creationId xmlns:a16="http://schemas.microsoft.com/office/drawing/2014/main" id="{EBCC6DF1-80E9-4FA8-23F1-D2572AFF3847}"/>
                </a:ext>
              </a:extLst>
            </p:cNvPr>
            <p:cNvSpPr>
              <a:spLocks/>
            </p:cNvSpPr>
            <p:nvPr/>
          </p:nvSpPr>
          <p:spPr bwMode="auto">
            <a:xfrm>
              <a:off x="1935" y="234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1" name="Freeform 16">
              <a:extLst>
                <a:ext uri="{FF2B5EF4-FFF2-40B4-BE49-F238E27FC236}">
                  <a16:creationId xmlns:a16="http://schemas.microsoft.com/office/drawing/2014/main" id="{5EA335C9-F7B0-29F3-7E4D-025A1676B4D2}"/>
                </a:ext>
              </a:extLst>
            </p:cNvPr>
            <p:cNvSpPr>
              <a:spLocks/>
            </p:cNvSpPr>
            <p:nvPr/>
          </p:nvSpPr>
          <p:spPr bwMode="auto">
            <a:xfrm>
              <a:off x="1992" y="231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2" name="Freeform 17">
              <a:extLst>
                <a:ext uri="{FF2B5EF4-FFF2-40B4-BE49-F238E27FC236}">
                  <a16:creationId xmlns:a16="http://schemas.microsoft.com/office/drawing/2014/main" id="{F5A2C2BF-AD30-0541-3AD2-73FB7F753359}"/>
                </a:ext>
              </a:extLst>
            </p:cNvPr>
            <p:cNvSpPr>
              <a:spLocks/>
            </p:cNvSpPr>
            <p:nvPr/>
          </p:nvSpPr>
          <p:spPr bwMode="auto">
            <a:xfrm>
              <a:off x="2162" y="228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3" name="Freeform 18">
              <a:extLst>
                <a:ext uri="{FF2B5EF4-FFF2-40B4-BE49-F238E27FC236}">
                  <a16:creationId xmlns:a16="http://schemas.microsoft.com/office/drawing/2014/main" id="{132A9EAC-614E-C842-1682-8D75B52D8EB4}"/>
                </a:ext>
              </a:extLst>
            </p:cNvPr>
            <p:cNvSpPr>
              <a:spLocks/>
            </p:cNvSpPr>
            <p:nvPr/>
          </p:nvSpPr>
          <p:spPr bwMode="auto">
            <a:xfrm>
              <a:off x="2192" y="234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4" name="Freeform 19">
              <a:extLst>
                <a:ext uri="{FF2B5EF4-FFF2-40B4-BE49-F238E27FC236}">
                  <a16:creationId xmlns:a16="http://schemas.microsoft.com/office/drawing/2014/main" id="{F47FED27-22BA-2734-FB86-0ECD329937EA}"/>
                </a:ext>
              </a:extLst>
            </p:cNvPr>
            <p:cNvSpPr>
              <a:spLocks/>
            </p:cNvSpPr>
            <p:nvPr/>
          </p:nvSpPr>
          <p:spPr bwMode="auto">
            <a:xfrm>
              <a:off x="2103" y="225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5" name="Freeform 20">
              <a:extLst>
                <a:ext uri="{FF2B5EF4-FFF2-40B4-BE49-F238E27FC236}">
                  <a16:creationId xmlns:a16="http://schemas.microsoft.com/office/drawing/2014/main" id="{BD0F2B97-0DBD-B73C-A42F-E02031428B83}"/>
                </a:ext>
              </a:extLst>
            </p:cNvPr>
            <p:cNvSpPr>
              <a:spLocks/>
            </p:cNvSpPr>
            <p:nvPr/>
          </p:nvSpPr>
          <p:spPr bwMode="auto">
            <a:xfrm>
              <a:off x="2281" y="240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6" name="Freeform 21">
              <a:extLst>
                <a:ext uri="{FF2B5EF4-FFF2-40B4-BE49-F238E27FC236}">
                  <a16:creationId xmlns:a16="http://schemas.microsoft.com/office/drawing/2014/main" id="{D11FF9E4-5DF6-A30B-B18A-0A808521E711}"/>
                </a:ext>
              </a:extLst>
            </p:cNvPr>
            <p:cNvSpPr>
              <a:spLocks/>
            </p:cNvSpPr>
            <p:nvPr/>
          </p:nvSpPr>
          <p:spPr bwMode="auto">
            <a:xfrm>
              <a:off x="2241" y="236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77" name="Freeform 22">
              <a:extLst>
                <a:ext uri="{FF2B5EF4-FFF2-40B4-BE49-F238E27FC236}">
                  <a16:creationId xmlns:a16="http://schemas.microsoft.com/office/drawing/2014/main" id="{4CD0F640-CC3D-733B-2797-88A99AF0308C}"/>
                </a:ext>
              </a:extLst>
            </p:cNvPr>
            <p:cNvSpPr>
              <a:spLocks/>
            </p:cNvSpPr>
            <p:nvPr/>
          </p:nvSpPr>
          <p:spPr bwMode="auto">
            <a:xfrm>
              <a:off x="2051" y="228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3271" name="AutoShape 23">
            <a:extLst>
              <a:ext uri="{FF2B5EF4-FFF2-40B4-BE49-F238E27FC236}">
                <a16:creationId xmlns:a16="http://schemas.microsoft.com/office/drawing/2014/main" id="{5B6B0E4D-C01B-822E-98CC-5A387744815F}"/>
              </a:ext>
            </a:extLst>
          </p:cNvPr>
          <p:cNvSpPr>
            <a:spLocks noChangeArrowheads="1"/>
          </p:cNvSpPr>
          <p:nvPr/>
        </p:nvSpPr>
        <p:spPr bwMode="auto">
          <a:xfrm>
            <a:off x="250825" y="1987550"/>
            <a:ext cx="2447925" cy="1439863"/>
          </a:xfrm>
          <a:prstGeom prst="wedgeEllipseCallout">
            <a:avLst>
              <a:gd name="adj1" fmla="val 47991"/>
              <a:gd name="adj2" fmla="val 11295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Ciao papino… da dove torni così tardi?</a:t>
            </a:r>
          </a:p>
        </p:txBody>
      </p:sp>
      <p:grpSp>
        <p:nvGrpSpPr>
          <p:cNvPr id="52230" name="Group 54">
            <a:extLst>
              <a:ext uri="{FF2B5EF4-FFF2-40B4-BE49-F238E27FC236}">
                <a16:creationId xmlns:a16="http://schemas.microsoft.com/office/drawing/2014/main" id="{167F3EC2-FF31-A1F5-82A2-01E53B78D21E}"/>
              </a:ext>
            </a:extLst>
          </p:cNvPr>
          <p:cNvGrpSpPr>
            <a:grpSpLocks/>
          </p:cNvGrpSpPr>
          <p:nvPr/>
        </p:nvGrpSpPr>
        <p:grpSpPr bwMode="auto">
          <a:xfrm>
            <a:off x="6443663" y="2405063"/>
            <a:ext cx="1728787" cy="4119562"/>
            <a:chOff x="4059" y="1153"/>
            <a:chExt cx="1089" cy="2595"/>
          </a:xfrm>
        </p:grpSpPr>
        <p:sp>
          <p:nvSpPr>
            <p:cNvPr id="52251" name="AutoShape 35">
              <a:extLst>
                <a:ext uri="{FF2B5EF4-FFF2-40B4-BE49-F238E27FC236}">
                  <a16:creationId xmlns:a16="http://schemas.microsoft.com/office/drawing/2014/main" id="{490E9A0F-CD64-9BCD-467F-2528290DF41A}"/>
                </a:ext>
              </a:extLst>
            </p:cNvPr>
            <p:cNvSpPr>
              <a:spLocks noChangeArrowheads="1"/>
            </p:cNvSpPr>
            <p:nvPr/>
          </p:nvSpPr>
          <p:spPr bwMode="auto">
            <a:xfrm rot="3454893">
              <a:off x="4865" y="2055"/>
              <a:ext cx="165" cy="400"/>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2" name="AutoShape 36">
              <a:extLst>
                <a:ext uri="{FF2B5EF4-FFF2-40B4-BE49-F238E27FC236}">
                  <a16:creationId xmlns:a16="http://schemas.microsoft.com/office/drawing/2014/main" id="{02903D82-ABE7-597E-88F5-86C770B2AEC2}"/>
                </a:ext>
              </a:extLst>
            </p:cNvPr>
            <p:cNvSpPr>
              <a:spLocks noChangeArrowheads="1"/>
            </p:cNvSpPr>
            <p:nvPr/>
          </p:nvSpPr>
          <p:spPr bwMode="auto">
            <a:xfrm rot="6415854">
              <a:off x="4165" y="2041"/>
              <a:ext cx="188" cy="400"/>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3" name="Rectangle 37">
              <a:extLst>
                <a:ext uri="{FF2B5EF4-FFF2-40B4-BE49-F238E27FC236}">
                  <a16:creationId xmlns:a16="http://schemas.microsoft.com/office/drawing/2014/main" id="{B65FF03D-B14F-4C06-305E-33A391D9EB6A}"/>
                </a:ext>
              </a:extLst>
            </p:cNvPr>
            <p:cNvSpPr>
              <a:spLocks noChangeArrowheads="1"/>
            </p:cNvSpPr>
            <p:nvPr/>
          </p:nvSpPr>
          <p:spPr bwMode="auto">
            <a:xfrm>
              <a:off x="4407" y="3136"/>
              <a:ext cx="130" cy="612"/>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4" name="Rectangle 38">
              <a:extLst>
                <a:ext uri="{FF2B5EF4-FFF2-40B4-BE49-F238E27FC236}">
                  <a16:creationId xmlns:a16="http://schemas.microsoft.com/office/drawing/2014/main" id="{650EE40F-B151-B137-3CF5-8B7E1EA62854}"/>
                </a:ext>
              </a:extLst>
            </p:cNvPr>
            <p:cNvSpPr>
              <a:spLocks noChangeArrowheads="1"/>
            </p:cNvSpPr>
            <p:nvPr/>
          </p:nvSpPr>
          <p:spPr bwMode="auto">
            <a:xfrm>
              <a:off x="4641" y="3136"/>
              <a:ext cx="131" cy="612"/>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5" name="AutoShape 39">
              <a:extLst>
                <a:ext uri="{FF2B5EF4-FFF2-40B4-BE49-F238E27FC236}">
                  <a16:creationId xmlns:a16="http://schemas.microsoft.com/office/drawing/2014/main" id="{7E142D9B-87AF-F4B0-AFE9-261578BCF2B3}"/>
                </a:ext>
              </a:extLst>
            </p:cNvPr>
            <p:cNvSpPr>
              <a:spLocks noChangeArrowheads="1"/>
            </p:cNvSpPr>
            <p:nvPr/>
          </p:nvSpPr>
          <p:spPr bwMode="auto">
            <a:xfrm>
              <a:off x="4313" y="1271"/>
              <a:ext cx="525" cy="689"/>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6" name="Oval 40">
              <a:extLst>
                <a:ext uri="{FF2B5EF4-FFF2-40B4-BE49-F238E27FC236}">
                  <a16:creationId xmlns:a16="http://schemas.microsoft.com/office/drawing/2014/main" id="{5ECAA68D-4BF8-F6EA-8792-A15C324D04C8}"/>
                </a:ext>
              </a:extLst>
            </p:cNvPr>
            <p:cNvSpPr>
              <a:spLocks noChangeArrowheads="1"/>
            </p:cNvSpPr>
            <p:nvPr/>
          </p:nvSpPr>
          <p:spPr bwMode="auto">
            <a:xfrm>
              <a:off x="4629" y="1464"/>
              <a:ext cx="65" cy="93"/>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7" name="Oval 41">
              <a:extLst>
                <a:ext uri="{FF2B5EF4-FFF2-40B4-BE49-F238E27FC236}">
                  <a16:creationId xmlns:a16="http://schemas.microsoft.com/office/drawing/2014/main" id="{2823FE12-0C31-5C6A-5BFF-2B19BD15BB64}"/>
                </a:ext>
              </a:extLst>
            </p:cNvPr>
            <p:cNvSpPr>
              <a:spLocks noChangeArrowheads="1"/>
            </p:cNvSpPr>
            <p:nvPr/>
          </p:nvSpPr>
          <p:spPr bwMode="auto">
            <a:xfrm>
              <a:off x="4464" y="1455"/>
              <a:ext cx="66" cy="95"/>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8" name="Rectangle 42">
              <a:extLst>
                <a:ext uri="{FF2B5EF4-FFF2-40B4-BE49-F238E27FC236}">
                  <a16:creationId xmlns:a16="http://schemas.microsoft.com/office/drawing/2014/main" id="{64A0F960-6F3B-379E-AD25-BF055F34EC15}"/>
                </a:ext>
              </a:extLst>
            </p:cNvPr>
            <p:cNvSpPr>
              <a:spLocks noChangeArrowheads="1"/>
            </p:cNvSpPr>
            <p:nvPr/>
          </p:nvSpPr>
          <p:spPr bwMode="auto">
            <a:xfrm>
              <a:off x="4520" y="1962"/>
              <a:ext cx="125" cy="11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59" name="Rectangle 43">
              <a:extLst>
                <a:ext uri="{FF2B5EF4-FFF2-40B4-BE49-F238E27FC236}">
                  <a16:creationId xmlns:a16="http://schemas.microsoft.com/office/drawing/2014/main" id="{8EE428BA-498F-9354-B753-DCCE9007E569}"/>
                </a:ext>
              </a:extLst>
            </p:cNvPr>
            <p:cNvSpPr>
              <a:spLocks noChangeArrowheads="1"/>
            </p:cNvSpPr>
            <p:nvPr/>
          </p:nvSpPr>
          <p:spPr bwMode="auto">
            <a:xfrm>
              <a:off x="4377" y="2072"/>
              <a:ext cx="419" cy="1173"/>
            </a:xfrm>
            <a:prstGeom prst="rect">
              <a:avLst/>
            </a:prstGeom>
            <a:solidFill>
              <a:srgbClr val="5F5F5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60" name="AutoShape 53">
              <a:extLst>
                <a:ext uri="{FF2B5EF4-FFF2-40B4-BE49-F238E27FC236}">
                  <a16:creationId xmlns:a16="http://schemas.microsoft.com/office/drawing/2014/main" id="{0E3FBAF8-BE27-2268-5A07-9BF41AB62375}"/>
                </a:ext>
              </a:extLst>
            </p:cNvPr>
            <p:cNvSpPr>
              <a:spLocks noChangeArrowheads="1"/>
            </p:cNvSpPr>
            <p:nvPr/>
          </p:nvSpPr>
          <p:spPr bwMode="auto">
            <a:xfrm>
              <a:off x="4213" y="1153"/>
              <a:ext cx="726" cy="816"/>
            </a:xfrm>
            <a:custGeom>
              <a:avLst/>
              <a:gdLst>
                <a:gd name="T0" fmla="*/ 0 w 21600"/>
                <a:gd name="T1" fmla="*/ 0 h 21600"/>
                <a:gd name="T2" fmla="*/ 0 w 21600"/>
                <a:gd name="T3" fmla="*/ 1 h 21600"/>
                <a:gd name="T4" fmla="*/ 0 w 21600"/>
                <a:gd name="T5" fmla="*/ 0 h 21600"/>
                <a:gd name="T6" fmla="*/ 1 w 21600"/>
                <a:gd name="T7" fmla="*/ 1 h 21600"/>
                <a:gd name="T8" fmla="*/ 0 60000 65536"/>
                <a:gd name="T9" fmla="*/ 0 60000 65536"/>
                <a:gd name="T10" fmla="*/ 0 60000 65536"/>
                <a:gd name="T11" fmla="*/ 0 60000 65536"/>
                <a:gd name="T12" fmla="*/ 0 w 21600"/>
                <a:gd name="T13" fmla="*/ 0 h 21600"/>
                <a:gd name="T14" fmla="*/ 21600 w 21600"/>
                <a:gd name="T15" fmla="*/ 14585 h 21600"/>
              </a:gdLst>
              <a:ahLst/>
              <a:cxnLst>
                <a:cxn ang="T8">
                  <a:pos x="T0" y="T1"/>
                </a:cxn>
                <a:cxn ang="T9">
                  <a:pos x="T2" y="T3"/>
                </a:cxn>
                <a:cxn ang="T10">
                  <a:pos x="T4" y="T5"/>
                </a:cxn>
                <a:cxn ang="T11">
                  <a:pos x="T6" y="T7"/>
                </a:cxn>
              </a:cxnLst>
              <a:rect l="T12" t="T13" r="T14" b="T15"/>
              <a:pathLst>
                <a:path w="21600" h="21600">
                  <a:moveTo>
                    <a:pt x="4314" y="15167"/>
                  </a:moveTo>
                  <a:cubicBezTo>
                    <a:pt x="3445" y="13876"/>
                    <a:pt x="2981" y="12356"/>
                    <a:pt x="2981" y="10800"/>
                  </a:cubicBezTo>
                  <a:cubicBezTo>
                    <a:pt x="2981" y="6481"/>
                    <a:pt x="6481" y="2981"/>
                    <a:pt x="10800" y="2981"/>
                  </a:cubicBezTo>
                  <a:cubicBezTo>
                    <a:pt x="15118" y="2981"/>
                    <a:pt x="18619" y="6481"/>
                    <a:pt x="18619" y="10800"/>
                  </a:cubicBezTo>
                  <a:cubicBezTo>
                    <a:pt x="18619" y="12356"/>
                    <a:pt x="18154" y="13876"/>
                    <a:pt x="17285" y="15167"/>
                  </a:cubicBezTo>
                  <a:lnTo>
                    <a:pt x="19757" y="16832"/>
                  </a:lnTo>
                  <a:cubicBezTo>
                    <a:pt x="20958" y="15049"/>
                    <a:pt x="21600" y="12949"/>
                    <a:pt x="21600" y="10800"/>
                  </a:cubicBezTo>
                  <a:cubicBezTo>
                    <a:pt x="21600" y="4835"/>
                    <a:pt x="16764" y="0"/>
                    <a:pt x="10800" y="0"/>
                  </a:cubicBezTo>
                  <a:cubicBezTo>
                    <a:pt x="4835" y="0"/>
                    <a:pt x="0" y="4835"/>
                    <a:pt x="0" y="10800"/>
                  </a:cubicBezTo>
                  <a:cubicBezTo>
                    <a:pt x="-1" y="12949"/>
                    <a:pt x="641" y="15049"/>
                    <a:pt x="1842" y="16832"/>
                  </a:cubicBezTo>
                  <a:lnTo>
                    <a:pt x="4314" y="15167"/>
                  </a:lnTo>
                  <a:close/>
                </a:path>
              </a:pathLst>
            </a:custGeom>
            <a:solidFill>
              <a:srgbClr val="5F5F5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p>
          </p:txBody>
        </p:sp>
      </p:grpSp>
      <p:sp>
        <p:nvSpPr>
          <p:cNvPr id="53281" name="AutoShape 33">
            <a:extLst>
              <a:ext uri="{FF2B5EF4-FFF2-40B4-BE49-F238E27FC236}">
                <a16:creationId xmlns:a16="http://schemas.microsoft.com/office/drawing/2014/main" id="{C5BD6560-0193-502E-38A0-E9114EE4B0FA}"/>
              </a:ext>
            </a:extLst>
          </p:cNvPr>
          <p:cNvSpPr>
            <a:spLocks noChangeArrowheads="1"/>
          </p:cNvSpPr>
          <p:nvPr/>
        </p:nvSpPr>
        <p:spPr bwMode="auto">
          <a:xfrm>
            <a:off x="3203575" y="1195388"/>
            <a:ext cx="3816350" cy="1728787"/>
          </a:xfrm>
          <a:prstGeom prst="wedgeEllipseCallout">
            <a:avLst>
              <a:gd name="adj1" fmla="val 37977"/>
              <a:gd name="adj2" fmla="val 6414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Lasciami in pace che ho altro per la testa!    E poi… che t’importa da dove vengo…dove vado…che faccio…  Pensa a giocare!!</a:t>
            </a:r>
          </a:p>
        </p:txBody>
      </p:sp>
      <p:grpSp>
        <p:nvGrpSpPr>
          <p:cNvPr id="4" name="Group 74">
            <a:extLst>
              <a:ext uri="{FF2B5EF4-FFF2-40B4-BE49-F238E27FC236}">
                <a16:creationId xmlns:a16="http://schemas.microsoft.com/office/drawing/2014/main" id="{85B8C223-E226-DD6B-A937-F6F267FB8DBD}"/>
              </a:ext>
            </a:extLst>
          </p:cNvPr>
          <p:cNvGrpSpPr>
            <a:grpSpLocks/>
          </p:cNvGrpSpPr>
          <p:nvPr/>
        </p:nvGrpSpPr>
        <p:grpSpPr bwMode="auto">
          <a:xfrm>
            <a:off x="2484438" y="3930650"/>
            <a:ext cx="1227137" cy="2520950"/>
            <a:chOff x="2880" y="2160"/>
            <a:chExt cx="773" cy="1588"/>
          </a:xfrm>
        </p:grpSpPr>
        <p:sp>
          <p:nvSpPr>
            <p:cNvPr id="52234" name="AutoShape 57">
              <a:extLst>
                <a:ext uri="{FF2B5EF4-FFF2-40B4-BE49-F238E27FC236}">
                  <a16:creationId xmlns:a16="http://schemas.microsoft.com/office/drawing/2014/main" id="{4318F1A0-1F00-D227-7F28-2EFA7E5FCBBF}"/>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35" name="AutoShape 58">
              <a:extLst>
                <a:ext uri="{FF2B5EF4-FFF2-40B4-BE49-F238E27FC236}">
                  <a16:creationId xmlns:a16="http://schemas.microsoft.com/office/drawing/2014/main" id="{ADD2CAF9-6138-3EA0-07F2-E3E7A9174BE1}"/>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36" name="Rectangle 59">
              <a:extLst>
                <a:ext uri="{FF2B5EF4-FFF2-40B4-BE49-F238E27FC236}">
                  <a16:creationId xmlns:a16="http://schemas.microsoft.com/office/drawing/2014/main" id="{686EFED3-2FE9-A891-5F47-47929F5F40C4}"/>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37" name="Rectangle 60">
              <a:extLst>
                <a:ext uri="{FF2B5EF4-FFF2-40B4-BE49-F238E27FC236}">
                  <a16:creationId xmlns:a16="http://schemas.microsoft.com/office/drawing/2014/main" id="{9F7C2477-ADA4-83E3-7B60-6E2EC4343287}"/>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38" name="AutoShape 61">
              <a:extLst>
                <a:ext uri="{FF2B5EF4-FFF2-40B4-BE49-F238E27FC236}">
                  <a16:creationId xmlns:a16="http://schemas.microsoft.com/office/drawing/2014/main" id="{5D3BE23F-32C7-A597-E046-0BA1DFCD164D}"/>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39" name="Oval 62">
              <a:extLst>
                <a:ext uri="{FF2B5EF4-FFF2-40B4-BE49-F238E27FC236}">
                  <a16:creationId xmlns:a16="http://schemas.microsoft.com/office/drawing/2014/main" id="{1540C3C8-DE31-523C-C8BD-FEFF721DBB28}"/>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40" name="Oval 63">
              <a:extLst>
                <a:ext uri="{FF2B5EF4-FFF2-40B4-BE49-F238E27FC236}">
                  <a16:creationId xmlns:a16="http://schemas.microsoft.com/office/drawing/2014/main" id="{8BBC22C3-5456-A0A6-A2C5-2355E3798EA5}"/>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41" name="Rectangle 64">
              <a:extLst>
                <a:ext uri="{FF2B5EF4-FFF2-40B4-BE49-F238E27FC236}">
                  <a16:creationId xmlns:a16="http://schemas.microsoft.com/office/drawing/2014/main" id="{FCCBEA73-4349-9BE9-0F11-1C21857FD7C8}"/>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42" name="Rectangle 65">
              <a:extLst>
                <a:ext uri="{FF2B5EF4-FFF2-40B4-BE49-F238E27FC236}">
                  <a16:creationId xmlns:a16="http://schemas.microsoft.com/office/drawing/2014/main" id="{E53B50BC-5C1A-C2CE-C293-3621E898897F}"/>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2243" name="Freeform 66">
              <a:extLst>
                <a:ext uri="{FF2B5EF4-FFF2-40B4-BE49-F238E27FC236}">
                  <a16:creationId xmlns:a16="http://schemas.microsoft.com/office/drawing/2014/main" id="{A9D6031E-67A6-7892-AF3C-425DDC885E22}"/>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4" name="Freeform 67">
              <a:extLst>
                <a:ext uri="{FF2B5EF4-FFF2-40B4-BE49-F238E27FC236}">
                  <a16:creationId xmlns:a16="http://schemas.microsoft.com/office/drawing/2014/main" id="{5F0EB74C-D826-C8F6-07D7-503874EB690C}"/>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5" name="Freeform 68">
              <a:extLst>
                <a:ext uri="{FF2B5EF4-FFF2-40B4-BE49-F238E27FC236}">
                  <a16:creationId xmlns:a16="http://schemas.microsoft.com/office/drawing/2014/main" id="{C596BE1F-A974-179A-30C2-ADB007AFE4E7}"/>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6" name="Freeform 69">
              <a:extLst>
                <a:ext uri="{FF2B5EF4-FFF2-40B4-BE49-F238E27FC236}">
                  <a16:creationId xmlns:a16="http://schemas.microsoft.com/office/drawing/2014/main" id="{E9507724-CBB5-2254-6A9D-946766DD7A38}"/>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7" name="Freeform 70">
              <a:extLst>
                <a:ext uri="{FF2B5EF4-FFF2-40B4-BE49-F238E27FC236}">
                  <a16:creationId xmlns:a16="http://schemas.microsoft.com/office/drawing/2014/main" id="{9B007729-2586-21F3-51DE-4A2771C3727B}"/>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8" name="Freeform 71">
              <a:extLst>
                <a:ext uri="{FF2B5EF4-FFF2-40B4-BE49-F238E27FC236}">
                  <a16:creationId xmlns:a16="http://schemas.microsoft.com/office/drawing/2014/main" id="{C403D9C8-3320-84ED-FF0F-82BB8ED7D3A7}"/>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49" name="Freeform 72">
              <a:extLst>
                <a:ext uri="{FF2B5EF4-FFF2-40B4-BE49-F238E27FC236}">
                  <a16:creationId xmlns:a16="http://schemas.microsoft.com/office/drawing/2014/main" id="{8A4B4800-D385-83E0-38DF-A7B8DEE052CC}"/>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2250" name="Freeform 73">
              <a:extLst>
                <a:ext uri="{FF2B5EF4-FFF2-40B4-BE49-F238E27FC236}">
                  <a16:creationId xmlns:a16="http://schemas.microsoft.com/office/drawing/2014/main" id="{FCDFB96D-3358-D287-5662-37876900FF53}"/>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3323" name="AutoShape 75">
            <a:extLst>
              <a:ext uri="{FF2B5EF4-FFF2-40B4-BE49-F238E27FC236}">
                <a16:creationId xmlns:a16="http://schemas.microsoft.com/office/drawing/2014/main" id="{2891A17B-12AC-03B3-8850-A5A11055794F}"/>
              </a:ext>
            </a:extLst>
          </p:cNvPr>
          <p:cNvSpPr>
            <a:spLocks noChangeArrowheads="1"/>
          </p:cNvSpPr>
          <p:nvPr/>
        </p:nvSpPr>
        <p:spPr bwMode="auto">
          <a:xfrm>
            <a:off x="3492500" y="3211513"/>
            <a:ext cx="936625" cy="576262"/>
          </a:xfrm>
          <a:prstGeom prst="wedgeEllipseCallout">
            <a:avLst>
              <a:gd name="adj1" fmla="val -46949"/>
              <a:gd name="adj2" fmla="val 106199"/>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Boh!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3271"/>
                                        </p:tgtEl>
                                        <p:attrNameLst>
                                          <p:attrName>style.visibility</p:attrName>
                                        </p:attrNameLst>
                                      </p:cBhvr>
                                      <p:to>
                                        <p:strVal val="visible"/>
                                      </p:to>
                                    </p:set>
                                    <p:animEffect transition="in" filter="strips(downRight)">
                                      <p:cBhvr>
                                        <p:cTn id="7" dur="3000"/>
                                        <p:tgtEl>
                                          <p:spTgt spid="53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3281"/>
                                        </p:tgtEl>
                                        <p:attrNameLst>
                                          <p:attrName>style.visibility</p:attrName>
                                        </p:attrNameLst>
                                      </p:cBhvr>
                                      <p:to>
                                        <p:strVal val="visible"/>
                                      </p:to>
                                    </p:set>
                                    <p:animEffect transition="in" filter="strips(downRight)">
                                      <p:cBhvr>
                                        <p:cTn id="12" dur="3000"/>
                                        <p:tgtEl>
                                          <p:spTgt spid="53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5" presetClass="entr" presetSubtype="0" fill="hold" nodeType="clickEffect">
                                  <p:stCondLst>
                                    <p:cond delay="0"/>
                                  </p:stCondLst>
                                  <p:childTnLst>
                                    <p:set>
                                      <p:cBhvr>
                                        <p:cTn id="23" dur="1" fill="hold">
                                          <p:stCondLst>
                                            <p:cond delay="0"/>
                                          </p:stCondLst>
                                        </p:cTn>
                                        <p:tgtEl>
                                          <p:spTgt spid="53323"/>
                                        </p:tgtEl>
                                        <p:attrNameLst>
                                          <p:attrName>style.visibility</p:attrName>
                                        </p:attrNameLst>
                                      </p:cBhvr>
                                      <p:to>
                                        <p:strVal val="visible"/>
                                      </p:to>
                                    </p:set>
                                    <p:anim calcmode="lin" valueType="num">
                                      <p:cBhvr>
                                        <p:cTn id="24" dur="1000" fill="hold"/>
                                        <p:tgtEl>
                                          <p:spTgt spid="53323"/>
                                        </p:tgtEl>
                                        <p:attrNameLst>
                                          <p:attrName>ppt_w</p:attrName>
                                        </p:attrNameLst>
                                      </p:cBhvr>
                                      <p:tavLst>
                                        <p:tav tm="0">
                                          <p:val>
                                            <p:strVal val="#ppt_w*0.70"/>
                                          </p:val>
                                        </p:tav>
                                        <p:tav tm="100000">
                                          <p:val>
                                            <p:strVal val="#ppt_w"/>
                                          </p:val>
                                        </p:tav>
                                      </p:tavLst>
                                    </p:anim>
                                    <p:anim calcmode="lin" valueType="num">
                                      <p:cBhvr>
                                        <p:cTn id="25" dur="1000" fill="hold"/>
                                        <p:tgtEl>
                                          <p:spTgt spid="53323"/>
                                        </p:tgtEl>
                                        <p:attrNameLst>
                                          <p:attrName>ppt_h</p:attrName>
                                        </p:attrNameLst>
                                      </p:cBhvr>
                                      <p:tavLst>
                                        <p:tav tm="0">
                                          <p:val>
                                            <p:strVal val="#ppt_h"/>
                                          </p:val>
                                        </p:tav>
                                        <p:tav tm="100000">
                                          <p:val>
                                            <p:strVal val="#ppt_h"/>
                                          </p:val>
                                        </p:tav>
                                      </p:tavLst>
                                    </p:anim>
                                    <p:animEffect transition="in" filter="fade">
                                      <p:cBhvr>
                                        <p:cTn id="26" dur="1000"/>
                                        <p:tgtEl>
                                          <p:spTgt spid="53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71" grpId="0" animBg="1"/>
      <p:bldP spid="53281" grpId="0" animBg="1"/>
      <p:bldP spid="533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6E15522-ECEF-1B8B-14F0-B425F3F565B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16387" name="Group 3">
            <a:extLst>
              <a:ext uri="{FF2B5EF4-FFF2-40B4-BE49-F238E27FC236}">
                <a16:creationId xmlns:a16="http://schemas.microsoft.com/office/drawing/2014/main" id="{32944566-78E5-990D-409B-C2AC3C27F55E}"/>
              </a:ext>
            </a:extLst>
          </p:cNvPr>
          <p:cNvGrpSpPr>
            <a:grpSpLocks/>
          </p:cNvGrpSpPr>
          <p:nvPr/>
        </p:nvGrpSpPr>
        <p:grpSpPr bwMode="auto">
          <a:xfrm>
            <a:off x="3130550" y="3284538"/>
            <a:ext cx="1439863" cy="3240087"/>
            <a:chOff x="791" y="436"/>
            <a:chExt cx="1508" cy="2903"/>
          </a:xfrm>
        </p:grpSpPr>
        <p:sp>
          <p:nvSpPr>
            <p:cNvPr id="16408" name="AutoShape 4">
              <a:extLst>
                <a:ext uri="{FF2B5EF4-FFF2-40B4-BE49-F238E27FC236}">
                  <a16:creationId xmlns:a16="http://schemas.microsoft.com/office/drawing/2014/main" id="{9F2F13C1-5058-CF1C-0D83-07C194CC132B}"/>
                </a:ext>
              </a:extLst>
            </p:cNvPr>
            <p:cNvSpPr>
              <a:spLocks noChangeArrowheads="1"/>
            </p:cNvSpPr>
            <p:nvPr/>
          </p:nvSpPr>
          <p:spPr bwMode="auto">
            <a:xfrm rot="3454893">
              <a:off x="1943" y="1623"/>
              <a:ext cx="157"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09" name="AutoShape 5">
              <a:extLst>
                <a:ext uri="{FF2B5EF4-FFF2-40B4-BE49-F238E27FC236}">
                  <a16:creationId xmlns:a16="http://schemas.microsoft.com/office/drawing/2014/main" id="{B7895B8D-11B8-9C1B-9FE8-5C329F0FA35E}"/>
                </a:ext>
              </a:extLst>
            </p:cNvPr>
            <p:cNvSpPr>
              <a:spLocks noChangeArrowheads="1"/>
            </p:cNvSpPr>
            <p:nvPr/>
          </p:nvSpPr>
          <p:spPr bwMode="auto">
            <a:xfrm rot="6415854">
              <a:off x="978" y="1610"/>
              <a:ext cx="181"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0" name="Rectangle 6">
              <a:extLst>
                <a:ext uri="{FF2B5EF4-FFF2-40B4-BE49-F238E27FC236}">
                  <a16:creationId xmlns:a16="http://schemas.microsoft.com/office/drawing/2014/main" id="{62A9B0F8-AF6E-7BC4-1066-B8C5205E7881}"/>
                </a:ext>
              </a:extLst>
            </p:cNvPr>
            <p:cNvSpPr>
              <a:spLocks noChangeArrowheads="1"/>
            </p:cNvSpPr>
            <p:nvPr/>
          </p:nvSpPr>
          <p:spPr bwMode="auto">
            <a:xfrm>
              <a:off x="1202"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1" name="Rectangle 7">
              <a:extLst>
                <a:ext uri="{FF2B5EF4-FFF2-40B4-BE49-F238E27FC236}">
                  <a16:creationId xmlns:a16="http://schemas.microsoft.com/office/drawing/2014/main" id="{2BCD2C8C-2F78-4AA2-7180-15B9BC0FA06E}"/>
                </a:ext>
              </a:extLst>
            </p:cNvPr>
            <p:cNvSpPr>
              <a:spLocks noChangeArrowheads="1"/>
            </p:cNvSpPr>
            <p:nvPr/>
          </p:nvSpPr>
          <p:spPr bwMode="auto">
            <a:xfrm>
              <a:off x="1701"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2" name="AutoShape 8">
              <a:extLst>
                <a:ext uri="{FF2B5EF4-FFF2-40B4-BE49-F238E27FC236}">
                  <a16:creationId xmlns:a16="http://schemas.microsoft.com/office/drawing/2014/main" id="{BA005784-2AC4-78FD-A343-BA0AEDA7FF85}"/>
                </a:ext>
              </a:extLst>
            </p:cNvPr>
            <p:cNvSpPr>
              <a:spLocks noChangeArrowheads="1"/>
            </p:cNvSpPr>
            <p:nvPr/>
          </p:nvSpPr>
          <p:spPr bwMode="auto">
            <a:xfrm>
              <a:off x="839" y="1071"/>
              <a:ext cx="1406" cy="1769"/>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3" name="AutoShape 9">
              <a:extLst>
                <a:ext uri="{FF2B5EF4-FFF2-40B4-BE49-F238E27FC236}">
                  <a16:creationId xmlns:a16="http://schemas.microsoft.com/office/drawing/2014/main" id="{12504999-151C-DC0D-619A-2070866A1703}"/>
                </a:ext>
              </a:extLst>
            </p:cNvPr>
            <p:cNvSpPr>
              <a:spLocks noChangeArrowheads="1"/>
            </p:cNvSpPr>
            <p:nvPr/>
          </p:nvSpPr>
          <p:spPr bwMode="auto">
            <a:xfrm>
              <a:off x="1156" y="709"/>
              <a:ext cx="726" cy="907"/>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4" name="AutoShape 10">
              <a:extLst>
                <a:ext uri="{FF2B5EF4-FFF2-40B4-BE49-F238E27FC236}">
                  <a16:creationId xmlns:a16="http://schemas.microsoft.com/office/drawing/2014/main" id="{F501427A-B0F9-A774-E1A8-1B19F4888BE6}"/>
                </a:ext>
              </a:extLst>
            </p:cNvPr>
            <p:cNvSpPr>
              <a:spLocks noChangeArrowheads="1"/>
            </p:cNvSpPr>
            <p:nvPr/>
          </p:nvSpPr>
          <p:spPr bwMode="auto">
            <a:xfrm>
              <a:off x="1048" y="436"/>
              <a:ext cx="952" cy="1270"/>
            </a:xfrm>
            <a:custGeom>
              <a:avLst/>
              <a:gdLst>
                <a:gd name="T0" fmla="*/ 1 w 21600"/>
                <a:gd name="T1" fmla="*/ 0 h 21600"/>
                <a:gd name="T2" fmla="*/ 0 w 21600"/>
                <a:gd name="T3" fmla="*/ 2 h 21600"/>
                <a:gd name="T4" fmla="*/ 1 w 21600"/>
                <a:gd name="T5" fmla="*/ 1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7722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16415" name="Oval 11">
              <a:extLst>
                <a:ext uri="{FF2B5EF4-FFF2-40B4-BE49-F238E27FC236}">
                  <a16:creationId xmlns:a16="http://schemas.microsoft.com/office/drawing/2014/main" id="{3366B10F-B0A4-D8D6-C5D7-3DC5F813F652}"/>
                </a:ext>
              </a:extLst>
            </p:cNvPr>
            <p:cNvSpPr>
              <a:spLocks noChangeArrowheads="1"/>
            </p:cNvSpPr>
            <p:nvPr/>
          </p:nvSpPr>
          <p:spPr bwMode="auto">
            <a:xfrm>
              <a:off x="1592" y="981"/>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16" name="Oval 12">
              <a:extLst>
                <a:ext uri="{FF2B5EF4-FFF2-40B4-BE49-F238E27FC236}">
                  <a16:creationId xmlns:a16="http://schemas.microsoft.com/office/drawing/2014/main" id="{6A7631DA-821F-CF36-80AA-83EA4791704A}"/>
                </a:ext>
              </a:extLst>
            </p:cNvPr>
            <p:cNvSpPr>
              <a:spLocks noChangeArrowheads="1"/>
            </p:cNvSpPr>
            <p:nvPr/>
          </p:nvSpPr>
          <p:spPr bwMode="auto">
            <a:xfrm>
              <a:off x="1365" y="973"/>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16388" name="Group 13">
            <a:extLst>
              <a:ext uri="{FF2B5EF4-FFF2-40B4-BE49-F238E27FC236}">
                <a16:creationId xmlns:a16="http://schemas.microsoft.com/office/drawing/2014/main" id="{CF50B9A8-4193-599E-3E2E-4CA48B2DD757}"/>
              </a:ext>
            </a:extLst>
          </p:cNvPr>
          <p:cNvGrpSpPr>
            <a:grpSpLocks/>
          </p:cNvGrpSpPr>
          <p:nvPr/>
        </p:nvGrpSpPr>
        <p:grpSpPr bwMode="auto">
          <a:xfrm>
            <a:off x="4354513" y="3140075"/>
            <a:ext cx="1801812" cy="3384550"/>
            <a:chOff x="3424" y="845"/>
            <a:chExt cx="1180" cy="2358"/>
          </a:xfrm>
        </p:grpSpPr>
        <p:sp>
          <p:nvSpPr>
            <p:cNvPr id="16391" name="AutoShape 14">
              <a:extLst>
                <a:ext uri="{FF2B5EF4-FFF2-40B4-BE49-F238E27FC236}">
                  <a16:creationId xmlns:a16="http://schemas.microsoft.com/office/drawing/2014/main" id="{EEB8C289-9D96-27A7-C42B-D9C6500A2039}"/>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2" name="AutoShape 15">
              <a:extLst>
                <a:ext uri="{FF2B5EF4-FFF2-40B4-BE49-F238E27FC236}">
                  <a16:creationId xmlns:a16="http://schemas.microsoft.com/office/drawing/2014/main" id="{F304D423-C45D-4D8D-C62A-B692045927DF}"/>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3" name="Rectangle 16">
              <a:extLst>
                <a:ext uri="{FF2B5EF4-FFF2-40B4-BE49-F238E27FC236}">
                  <a16:creationId xmlns:a16="http://schemas.microsoft.com/office/drawing/2014/main" id="{5939216A-225C-81CC-E11A-92EF07FDE1EE}"/>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4" name="Rectangle 17">
              <a:extLst>
                <a:ext uri="{FF2B5EF4-FFF2-40B4-BE49-F238E27FC236}">
                  <a16:creationId xmlns:a16="http://schemas.microsoft.com/office/drawing/2014/main" id="{D874BFEB-4115-627A-9DFD-A4F54CB28307}"/>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5" name="AutoShape 18">
              <a:extLst>
                <a:ext uri="{FF2B5EF4-FFF2-40B4-BE49-F238E27FC236}">
                  <a16:creationId xmlns:a16="http://schemas.microsoft.com/office/drawing/2014/main" id="{D6914618-91E2-883F-601E-A8938F846841}"/>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6" name="Oval 19">
              <a:extLst>
                <a:ext uri="{FF2B5EF4-FFF2-40B4-BE49-F238E27FC236}">
                  <a16:creationId xmlns:a16="http://schemas.microsoft.com/office/drawing/2014/main" id="{7B34FE9F-C548-3B84-9437-E734CDEE9D2E}"/>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7" name="Oval 20">
              <a:extLst>
                <a:ext uri="{FF2B5EF4-FFF2-40B4-BE49-F238E27FC236}">
                  <a16:creationId xmlns:a16="http://schemas.microsoft.com/office/drawing/2014/main" id="{095DCA09-BA74-7A82-57F4-856E731E443D}"/>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8" name="Rectangle 21">
              <a:extLst>
                <a:ext uri="{FF2B5EF4-FFF2-40B4-BE49-F238E27FC236}">
                  <a16:creationId xmlns:a16="http://schemas.microsoft.com/office/drawing/2014/main" id="{F4B020C5-AB82-E4AA-0D55-EED23B4A2D46}"/>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399" name="Rectangle 22">
              <a:extLst>
                <a:ext uri="{FF2B5EF4-FFF2-40B4-BE49-F238E27FC236}">
                  <a16:creationId xmlns:a16="http://schemas.microsoft.com/office/drawing/2014/main" id="{630ECA70-6C62-3D48-9442-A23BB3F43729}"/>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6400" name="Freeform 23">
              <a:extLst>
                <a:ext uri="{FF2B5EF4-FFF2-40B4-BE49-F238E27FC236}">
                  <a16:creationId xmlns:a16="http://schemas.microsoft.com/office/drawing/2014/main" id="{CCD9C120-E5ED-EB0D-439D-59B70646E8F7}"/>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1" name="Freeform 24">
              <a:extLst>
                <a:ext uri="{FF2B5EF4-FFF2-40B4-BE49-F238E27FC236}">
                  <a16:creationId xmlns:a16="http://schemas.microsoft.com/office/drawing/2014/main" id="{7D46A858-B36F-7BC3-8B16-FD4ACB9C2A06}"/>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2" name="Freeform 25">
              <a:extLst>
                <a:ext uri="{FF2B5EF4-FFF2-40B4-BE49-F238E27FC236}">
                  <a16:creationId xmlns:a16="http://schemas.microsoft.com/office/drawing/2014/main" id="{AD925B34-DA50-6319-0503-CB4EF3FB09AA}"/>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3" name="Freeform 26">
              <a:extLst>
                <a:ext uri="{FF2B5EF4-FFF2-40B4-BE49-F238E27FC236}">
                  <a16:creationId xmlns:a16="http://schemas.microsoft.com/office/drawing/2014/main" id="{BA249BB8-E30C-B241-817E-4E9BADC7BE80}"/>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4" name="Freeform 27">
              <a:extLst>
                <a:ext uri="{FF2B5EF4-FFF2-40B4-BE49-F238E27FC236}">
                  <a16:creationId xmlns:a16="http://schemas.microsoft.com/office/drawing/2014/main" id="{43581F7B-672F-A0D9-C206-CB740836698F}"/>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5" name="Freeform 28">
              <a:extLst>
                <a:ext uri="{FF2B5EF4-FFF2-40B4-BE49-F238E27FC236}">
                  <a16:creationId xmlns:a16="http://schemas.microsoft.com/office/drawing/2014/main" id="{9322AF21-0D61-3E3B-4F43-E44C7893DF1F}"/>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6" name="Freeform 29">
              <a:extLst>
                <a:ext uri="{FF2B5EF4-FFF2-40B4-BE49-F238E27FC236}">
                  <a16:creationId xmlns:a16="http://schemas.microsoft.com/office/drawing/2014/main" id="{EA27DB62-B136-88E0-DB7B-B4440D9179D9}"/>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6407" name="Freeform 30">
              <a:extLst>
                <a:ext uri="{FF2B5EF4-FFF2-40B4-BE49-F238E27FC236}">
                  <a16:creationId xmlns:a16="http://schemas.microsoft.com/office/drawing/2014/main" id="{16732466-FD2F-A7B7-E9E8-128F906E962C}"/>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10271" name="AutoShape 31">
            <a:extLst>
              <a:ext uri="{FF2B5EF4-FFF2-40B4-BE49-F238E27FC236}">
                <a16:creationId xmlns:a16="http://schemas.microsoft.com/office/drawing/2014/main" id="{81FF1B68-5BFC-8953-26E3-406FDA3C7D3B}"/>
              </a:ext>
            </a:extLst>
          </p:cNvPr>
          <p:cNvSpPr>
            <a:spLocks noChangeArrowheads="1"/>
          </p:cNvSpPr>
          <p:nvPr/>
        </p:nvSpPr>
        <p:spPr bwMode="auto">
          <a:xfrm>
            <a:off x="179388" y="58738"/>
            <a:ext cx="2232025" cy="2001837"/>
          </a:xfrm>
          <a:prstGeom prst="wedgeEllipseCallout">
            <a:avLst>
              <a:gd name="adj1" fmla="val 88764"/>
              <a:gd name="adj2" fmla="val 108366"/>
            </a:avLst>
          </a:prstGeom>
          <a:solidFill>
            <a:schemeClr val="bg1"/>
          </a:solidFill>
          <a:ln w="9525">
            <a:solidFill>
              <a:srgbClr val="FF33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a:t>Beh! Che ci trovi di traumatico?</a:t>
            </a:r>
          </a:p>
          <a:p>
            <a:pPr algn="ctr" eaLnBrk="1" hangingPunct="1">
              <a:spcBef>
                <a:spcPct val="0"/>
              </a:spcBef>
              <a:buFontTx/>
              <a:buNone/>
            </a:pPr>
            <a:endParaRPr lang="it-IT" altLang="it-IT" sz="1200"/>
          </a:p>
          <a:p>
            <a:pPr algn="ctr" eaLnBrk="1" hangingPunct="1">
              <a:spcBef>
                <a:spcPct val="0"/>
              </a:spcBef>
              <a:buFontTx/>
              <a:buNone/>
            </a:pPr>
            <a:r>
              <a:rPr lang="it-IT" altLang="it-IT" sz="1200"/>
              <a:t>A me piace imparare cose nuove e interessanti!</a:t>
            </a:r>
          </a:p>
        </p:txBody>
      </p:sp>
      <p:sp>
        <p:nvSpPr>
          <p:cNvPr id="10272" name="AutoShape 32">
            <a:extLst>
              <a:ext uri="{FF2B5EF4-FFF2-40B4-BE49-F238E27FC236}">
                <a16:creationId xmlns:a16="http://schemas.microsoft.com/office/drawing/2014/main" id="{9DE24471-A943-2E33-2986-689FEF20D581}"/>
              </a:ext>
            </a:extLst>
          </p:cNvPr>
          <p:cNvSpPr>
            <a:spLocks noChangeArrowheads="1"/>
          </p:cNvSpPr>
          <p:nvPr/>
        </p:nvSpPr>
        <p:spPr bwMode="auto">
          <a:xfrm>
            <a:off x="4356100" y="131763"/>
            <a:ext cx="4608513" cy="2087562"/>
          </a:xfrm>
          <a:prstGeom prst="wedgeEllipseCallout">
            <a:avLst>
              <a:gd name="adj1" fmla="val -19204"/>
              <a:gd name="adj2" fmla="val 9228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a:t>Sei proprio una sciocca…bambina a modo!!!!!!</a:t>
            </a:r>
          </a:p>
          <a:p>
            <a:pPr algn="ctr" eaLnBrk="1" hangingPunct="1">
              <a:spcBef>
                <a:spcPct val="0"/>
              </a:spcBef>
              <a:buFontTx/>
              <a:buNone/>
            </a:pPr>
            <a:r>
              <a:rPr lang="it-IT" altLang="it-IT" sz="1200"/>
              <a:t>Non riesci a vedere oltre il tuo naso!</a:t>
            </a:r>
          </a:p>
          <a:p>
            <a:pPr algn="ctr" eaLnBrk="1" hangingPunct="1">
              <a:spcBef>
                <a:spcPct val="0"/>
              </a:spcBef>
              <a:buFontTx/>
              <a:buNone/>
            </a:pPr>
            <a:r>
              <a:rPr lang="it-IT" altLang="it-IT" sz="1200"/>
              <a:t>Intanto… ANDARE A SCUOLA  mi sembra più un </a:t>
            </a:r>
            <a:r>
              <a:rPr lang="it-IT" altLang="it-IT" sz="1200" b="1" i="1"/>
              <a:t>DOVERE</a:t>
            </a:r>
            <a:r>
              <a:rPr lang="it-IT" altLang="it-IT" sz="1200"/>
              <a:t> che un diritto!… </a:t>
            </a:r>
          </a:p>
          <a:p>
            <a:pPr algn="ctr" eaLnBrk="1" hangingPunct="1">
              <a:spcBef>
                <a:spcPct val="0"/>
              </a:spcBef>
              <a:buFontTx/>
              <a:buNone/>
            </a:pPr>
            <a:endParaRPr lang="it-IT" altLang="it-IT" sz="1200"/>
          </a:p>
          <a:p>
            <a:pPr algn="ctr" eaLnBrk="1" hangingPunct="1">
              <a:spcBef>
                <a:spcPct val="0"/>
              </a:spcBef>
              <a:buFontTx/>
              <a:buNone/>
            </a:pPr>
            <a:r>
              <a:rPr lang="it-IT" altLang="it-IT" sz="1200"/>
              <a:t>e poi…mah! … dicono che si ha </a:t>
            </a:r>
          </a:p>
          <a:p>
            <a:pPr algn="ctr" eaLnBrk="1" hangingPunct="1">
              <a:spcBef>
                <a:spcPct val="0"/>
              </a:spcBef>
              <a:buFontTx/>
              <a:buNone/>
            </a:pPr>
            <a:r>
              <a:rPr lang="it-IT" altLang="it-IT" sz="1200" b="1" i="1"/>
              <a:t>diritto ad imparare</a:t>
            </a:r>
            <a:r>
              <a:rPr lang="it-IT" altLang="it-IT" sz="12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0272"/>
                                        </p:tgtEl>
                                        <p:attrNameLst>
                                          <p:attrName>style.visibility</p:attrName>
                                        </p:attrNameLst>
                                      </p:cBhvr>
                                      <p:to>
                                        <p:strVal val="visible"/>
                                      </p:to>
                                    </p:set>
                                    <p:animEffect transition="in" filter="strips(downRight)">
                                      <p:cBhvr>
                                        <p:cTn id="7" dur="3000"/>
                                        <p:tgtEl>
                                          <p:spTgt spid="10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10271"/>
                                        </p:tgtEl>
                                        <p:attrNameLst>
                                          <p:attrName>style.visibility</p:attrName>
                                        </p:attrNameLst>
                                      </p:cBhvr>
                                      <p:to>
                                        <p:strVal val="visible"/>
                                      </p:to>
                                    </p:set>
                                    <p:anim calcmode="lin" valueType="num">
                                      <p:cBhvr>
                                        <p:cTn id="12" dur="1000" fill="hold"/>
                                        <p:tgtEl>
                                          <p:spTgt spid="10271"/>
                                        </p:tgtEl>
                                        <p:attrNameLst>
                                          <p:attrName>ppt_w</p:attrName>
                                        </p:attrNameLst>
                                      </p:cBhvr>
                                      <p:tavLst>
                                        <p:tav tm="0">
                                          <p:val>
                                            <p:strVal val="#ppt_w*0.70"/>
                                          </p:val>
                                        </p:tav>
                                        <p:tav tm="100000">
                                          <p:val>
                                            <p:strVal val="#ppt_w"/>
                                          </p:val>
                                        </p:tav>
                                      </p:tavLst>
                                    </p:anim>
                                    <p:anim calcmode="lin" valueType="num">
                                      <p:cBhvr>
                                        <p:cTn id="13" dur="1000" fill="hold"/>
                                        <p:tgtEl>
                                          <p:spTgt spid="10271"/>
                                        </p:tgtEl>
                                        <p:attrNameLst>
                                          <p:attrName>ppt_h</p:attrName>
                                        </p:attrNameLst>
                                      </p:cBhvr>
                                      <p:tavLst>
                                        <p:tav tm="0">
                                          <p:val>
                                            <p:strVal val="#ppt_h"/>
                                          </p:val>
                                        </p:tav>
                                        <p:tav tm="100000">
                                          <p:val>
                                            <p:strVal val="#ppt_h"/>
                                          </p:val>
                                        </p:tav>
                                      </p:tavLst>
                                    </p:anim>
                                    <p:animEffect transition="in" filter="fade">
                                      <p:cBhvr>
                                        <p:cTn id="14" dur="1000"/>
                                        <p:tgtEl>
                                          <p:spTgt spid="10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1" grpId="0" animBg="1"/>
      <p:bldP spid="1027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2AEEF330-8F36-8898-D429-BFAEC47F6E30}"/>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51" name="Text Box 4">
            <a:extLst>
              <a:ext uri="{FF2B5EF4-FFF2-40B4-BE49-F238E27FC236}">
                <a16:creationId xmlns:a16="http://schemas.microsoft.com/office/drawing/2014/main" id="{1ECE15B6-FD08-4B7E-3FCD-C21F2856981D}"/>
              </a:ext>
            </a:extLst>
          </p:cNvPr>
          <p:cNvSpPr txBox="1">
            <a:spLocks noChangeArrowheads="1"/>
          </p:cNvSpPr>
          <p:nvPr/>
        </p:nvSpPr>
        <p:spPr bwMode="auto">
          <a:xfrm>
            <a:off x="179388" y="44450"/>
            <a:ext cx="87852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2000">
                <a:solidFill>
                  <a:schemeClr val="bg1"/>
                </a:solidFill>
              </a:rPr>
              <a:t>Deluso, Marco si rimette a giocare. Bussano alla porta…è Gino, un compagno di Marco. Gino vede Marco triste e gliene chiede la ragione</a:t>
            </a:r>
          </a:p>
        </p:txBody>
      </p:sp>
      <p:grpSp>
        <p:nvGrpSpPr>
          <p:cNvPr id="53252" name="Group 36">
            <a:extLst>
              <a:ext uri="{FF2B5EF4-FFF2-40B4-BE49-F238E27FC236}">
                <a16:creationId xmlns:a16="http://schemas.microsoft.com/office/drawing/2014/main" id="{95142F95-F256-ABA2-50D5-E2E40F178C65}"/>
              </a:ext>
            </a:extLst>
          </p:cNvPr>
          <p:cNvGrpSpPr>
            <a:grpSpLocks/>
          </p:cNvGrpSpPr>
          <p:nvPr/>
        </p:nvGrpSpPr>
        <p:grpSpPr bwMode="auto">
          <a:xfrm>
            <a:off x="3922713" y="4149725"/>
            <a:ext cx="1227137" cy="2520950"/>
            <a:chOff x="2880" y="2160"/>
            <a:chExt cx="773" cy="1588"/>
          </a:xfrm>
        </p:grpSpPr>
        <p:sp>
          <p:nvSpPr>
            <p:cNvPr id="53275" name="AutoShape 37">
              <a:extLst>
                <a:ext uri="{FF2B5EF4-FFF2-40B4-BE49-F238E27FC236}">
                  <a16:creationId xmlns:a16="http://schemas.microsoft.com/office/drawing/2014/main" id="{798F6ABE-8ABE-6D4B-C32D-15DEB7A3A1E7}"/>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76" name="AutoShape 38">
              <a:extLst>
                <a:ext uri="{FF2B5EF4-FFF2-40B4-BE49-F238E27FC236}">
                  <a16:creationId xmlns:a16="http://schemas.microsoft.com/office/drawing/2014/main" id="{0B0D397E-4CBA-A047-3123-9F5344559EA1}"/>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77" name="Rectangle 39">
              <a:extLst>
                <a:ext uri="{FF2B5EF4-FFF2-40B4-BE49-F238E27FC236}">
                  <a16:creationId xmlns:a16="http://schemas.microsoft.com/office/drawing/2014/main" id="{E87C1F8C-FA1F-5698-1804-998A781D3BAB}"/>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78" name="Rectangle 40">
              <a:extLst>
                <a:ext uri="{FF2B5EF4-FFF2-40B4-BE49-F238E27FC236}">
                  <a16:creationId xmlns:a16="http://schemas.microsoft.com/office/drawing/2014/main" id="{5729B46F-86E5-C644-635D-55EE3B0FD784}"/>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79" name="AutoShape 41">
              <a:extLst>
                <a:ext uri="{FF2B5EF4-FFF2-40B4-BE49-F238E27FC236}">
                  <a16:creationId xmlns:a16="http://schemas.microsoft.com/office/drawing/2014/main" id="{0A0DDCB7-A45E-9398-22CD-1B9C9928B72E}"/>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80" name="Oval 42">
              <a:extLst>
                <a:ext uri="{FF2B5EF4-FFF2-40B4-BE49-F238E27FC236}">
                  <a16:creationId xmlns:a16="http://schemas.microsoft.com/office/drawing/2014/main" id="{408F05DA-EB3B-9C43-642B-692BA7B3A2CD}"/>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81" name="Oval 43">
              <a:extLst>
                <a:ext uri="{FF2B5EF4-FFF2-40B4-BE49-F238E27FC236}">
                  <a16:creationId xmlns:a16="http://schemas.microsoft.com/office/drawing/2014/main" id="{FFC98BA5-A9DF-7664-B044-1EC0C52AFEF2}"/>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82" name="Rectangle 44">
              <a:extLst>
                <a:ext uri="{FF2B5EF4-FFF2-40B4-BE49-F238E27FC236}">
                  <a16:creationId xmlns:a16="http://schemas.microsoft.com/office/drawing/2014/main" id="{CDA82A0F-267B-D8BD-D7B3-E351B20BA6FA}"/>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83" name="Rectangle 45">
              <a:extLst>
                <a:ext uri="{FF2B5EF4-FFF2-40B4-BE49-F238E27FC236}">
                  <a16:creationId xmlns:a16="http://schemas.microsoft.com/office/drawing/2014/main" id="{9EE3F8D5-60EF-0759-B6F5-894D2B830F11}"/>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84" name="Freeform 46">
              <a:extLst>
                <a:ext uri="{FF2B5EF4-FFF2-40B4-BE49-F238E27FC236}">
                  <a16:creationId xmlns:a16="http://schemas.microsoft.com/office/drawing/2014/main" id="{5C15EBEF-698E-B5BC-C4B9-194B7EA3E57B}"/>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85" name="Freeform 47">
              <a:extLst>
                <a:ext uri="{FF2B5EF4-FFF2-40B4-BE49-F238E27FC236}">
                  <a16:creationId xmlns:a16="http://schemas.microsoft.com/office/drawing/2014/main" id="{356DF442-D883-62F0-B531-68F8A7A475EC}"/>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86" name="Freeform 48">
              <a:extLst>
                <a:ext uri="{FF2B5EF4-FFF2-40B4-BE49-F238E27FC236}">
                  <a16:creationId xmlns:a16="http://schemas.microsoft.com/office/drawing/2014/main" id="{396E930A-4CE3-B9EF-A2C0-2BB4FE014B7F}"/>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87" name="Freeform 49">
              <a:extLst>
                <a:ext uri="{FF2B5EF4-FFF2-40B4-BE49-F238E27FC236}">
                  <a16:creationId xmlns:a16="http://schemas.microsoft.com/office/drawing/2014/main" id="{948690B2-EBB6-2F74-D135-03C4D8E51603}"/>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88" name="Freeform 50">
              <a:extLst>
                <a:ext uri="{FF2B5EF4-FFF2-40B4-BE49-F238E27FC236}">
                  <a16:creationId xmlns:a16="http://schemas.microsoft.com/office/drawing/2014/main" id="{6BEBD129-DB17-9FE6-8F4A-8C48D6D59DEE}"/>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89" name="Freeform 51">
              <a:extLst>
                <a:ext uri="{FF2B5EF4-FFF2-40B4-BE49-F238E27FC236}">
                  <a16:creationId xmlns:a16="http://schemas.microsoft.com/office/drawing/2014/main" id="{D058F439-03E1-DFD6-54E4-71E4045EF338}"/>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90" name="Freeform 52">
              <a:extLst>
                <a:ext uri="{FF2B5EF4-FFF2-40B4-BE49-F238E27FC236}">
                  <a16:creationId xmlns:a16="http://schemas.microsoft.com/office/drawing/2014/main" id="{83531BEB-C310-C10B-B7C2-BCB112650A97}"/>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91" name="Freeform 53">
              <a:extLst>
                <a:ext uri="{FF2B5EF4-FFF2-40B4-BE49-F238E27FC236}">
                  <a16:creationId xmlns:a16="http://schemas.microsoft.com/office/drawing/2014/main" id="{34D6C41E-075F-2700-86F7-8FAF802810BB}"/>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3253" name="Group 73">
            <a:extLst>
              <a:ext uri="{FF2B5EF4-FFF2-40B4-BE49-F238E27FC236}">
                <a16:creationId xmlns:a16="http://schemas.microsoft.com/office/drawing/2014/main" id="{88E45F69-E7F1-A408-BA44-3D6A51AE4597}"/>
              </a:ext>
            </a:extLst>
          </p:cNvPr>
          <p:cNvGrpSpPr>
            <a:grpSpLocks/>
          </p:cNvGrpSpPr>
          <p:nvPr/>
        </p:nvGrpSpPr>
        <p:grpSpPr bwMode="auto">
          <a:xfrm>
            <a:off x="2411413" y="4221163"/>
            <a:ext cx="1227137" cy="2520950"/>
            <a:chOff x="1156" y="2160"/>
            <a:chExt cx="773" cy="1588"/>
          </a:xfrm>
        </p:grpSpPr>
        <p:sp>
          <p:nvSpPr>
            <p:cNvPr id="53258" name="AutoShape 56">
              <a:extLst>
                <a:ext uri="{FF2B5EF4-FFF2-40B4-BE49-F238E27FC236}">
                  <a16:creationId xmlns:a16="http://schemas.microsoft.com/office/drawing/2014/main" id="{82455E53-88C5-AC4F-6C88-1A3EE32DB7F4}"/>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59" name="AutoShape 57">
              <a:extLst>
                <a:ext uri="{FF2B5EF4-FFF2-40B4-BE49-F238E27FC236}">
                  <a16:creationId xmlns:a16="http://schemas.microsoft.com/office/drawing/2014/main" id="{CA274081-94B5-810C-4228-C05BF8A21358}"/>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0" name="Rectangle 58">
              <a:extLst>
                <a:ext uri="{FF2B5EF4-FFF2-40B4-BE49-F238E27FC236}">
                  <a16:creationId xmlns:a16="http://schemas.microsoft.com/office/drawing/2014/main" id="{C039A3CD-D5FC-F29F-FD1E-9F2F502F5A17}"/>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1" name="Rectangle 59">
              <a:extLst>
                <a:ext uri="{FF2B5EF4-FFF2-40B4-BE49-F238E27FC236}">
                  <a16:creationId xmlns:a16="http://schemas.microsoft.com/office/drawing/2014/main" id="{B74DFF40-53D3-9160-3D61-25A26F425C35}"/>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2" name="AutoShape 60">
              <a:extLst>
                <a:ext uri="{FF2B5EF4-FFF2-40B4-BE49-F238E27FC236}">
                  <a16:creationId xmlns:a16="http://schemas.microsoft.com/office/drawing/2014/main" id="{3B680027-3B45-EC2C-25F2-7FD73AAFE7B6}"/>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3" name="Oval 61">
              <a:extLst>
                <a:ext uri="{FF2B5EF4-FFF2-40B4-BE49-F238E27FC236}">
                  <a16:creationId xmlns:a16="http://schemas.microsoft.com/office/drawing/2014/main" id="{8ADD584B-6F56-A5C0-7469-EAF41AF4D381}"/>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4" name="Oval 62">
              <a:extLst>
                <a:ext uri="{FF2B5EF4-FFF2-40B4-BE49-F238E27FC236}">
                  <a16:creationId xmlns:a16="http://schemas.microsoft.com/office/drawing/2014/main" id="{56CC5328-3C08-457F-235B-C8BC0E01560B}"/>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5" name="Rectangle 63">
              <a:extLst>
                <a:ext uri="{FF2B5EF4-FFF2-40B4-BE49-F238E27FC236}">
                  <a16:creationId xmlns:a16="http://schemas.microsoft.com/office/drawing/2014/main" id="{D3170DBE-A5B0-51F0-9573-6A60290EC065}"/>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6" name="Rectangle 64">
              <a:extLst>
                <a:ext uri="{FF2B5EF4-FFF2-40B4-BE49-F238E27FC236}">
                  <a16:creationId xmlns:a16="http://schemas.microsoft.com/office/drawing/2014/main" id="{5A134D75-936A-BDDB-C3BA-BC4374DC05AE}"/>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3267" name="Freeform 65">
              <a:extLst>
                <a:ext uri="{FF2B5EF4-FFF2-40B4-BE49-F238E27FC236}">
                  <a16:creationId xmlns:a16="http://schemas.microsoft.com/office/drawing/2014/main" id="{4A85A721-7566-61DA-1C2A-4EF7EF6C28DB}"/>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68" name="Freeform 66">
              <a:extLst>
                <a:ext uri="{FF2B5EF4-FFF2-40B4-BE49-F238E27FC236}">
                  <a16:creationId xmlns:a16="http://schemas.microsoft.com/office/drawing/2014/main" id="{DAD4DB3B-3A8C-D924-3FBD-49C540986727}"/>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69" name="Freeform 67">
              <a:extLst>
                <a:ext uri="{FF2B5EF4-FFF2-40B4-BE49-F238E27FC236}">
                  <a16:creationId xmlns:a16="http://schemas.microsoft.com/office/drawing/2014/main" id="{F4BBFD2F-E9DC-93FF-214D-A35F60F4DE6F}"/>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70" name="Freeform 68">
              <a:extLst>
                <a:ext uri="{FF2B5EF4-FFF2-40B4-BE49-F238E27FC236}">
                  <a16:creationId xmlns:a16="http://schemas.microsoft.com/office/drawing/2014/main" id="{294B0106-DABB-0A25-C7A2-DF349BD69822}"/>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71" name="Freeform 69">
              <a:extLst>
                <a:ext uri="{FF2B5EF4-FFF2-40B4-BE49-F238E27FC236}">
                  <a16:creationId xmlns:a16="http://schemas.microsoft.com/office/drawing/2014/main" id="{EB8FC838-B608-D8BF-3AB2-850F49F6F77B}"/>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72" name="Freeform 70">
              <a:extLst>
                <a:ext uri="{FF2B5EF4-FFF2-40B4-BE49-F238E27FC236}">
                  <a16:creationId xmlns:a16="http://schemas.microsoft.com/office/drawing/2014/main" id="{594E3227-C224-8D38-5909-9551FE3DD16A}"/>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73" name="Freeform 71">
              <a:extLst>
                <a:ext uri="{FF2B5EF4-FFF2-40B4-BE49-F238E27FC236}">
                  <a16:creationId xmlns:a16="http://schemas.microsoft.com/office/drawing/2014/main" id="{A110EF91-0DB3-DF5D-4072-7DD669194375}"/>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3274" name="Freeform 72">
              <a:extLst>
                <a:ext uri="{FF2B5EF4-FFF2-40B4-BE49-F238E27FC236}">
                  <a16:creationId xmlns:a16="http://schemas.microsoft.com/office/drawing/2014/main" id="{75302FB6-3F64-9436-E056-2CE65BBD5FD7}"/>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4295" name="AutoShape 23">
            <a:extLst>
              <a:ext uri="{FF2B5EF4-FFF2-40B4-BE49-F238E27FC236}">
                <a16:creationId xmlns:a16="http://schemas.microsoft.com/office/drawing/2014/main" id="{8CFBBDC7-A476-7632-F471-23390037FA79}"/>
              </a:ext>
            </a:extLst>
          </p:cNvPr>
          <p:cNvSpPr>
            <a:spLocks noChangeArrowheads="1"/>
          </p:cNvSpPr>
          <p:nvPr/>
        </p:nvSpPr>
        <p:spPr bwMode="auto">
          <a:xfrm>
            <a:off x="250825" y="1773238"/>
            <a:ext cx="2447925" cy="1439862"/>
          </a:xfrm>
          <a:prstGeom prst="wedgeEllipseCallout">
            <a:avLst>
              <a:gd name="adj1" fmla="val 43903"/>
              <a:gd name="adj2" fmla="val 14625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Ciao Marco! Perché così triste?</a:t>
            </a:r>
          </a:p>
        </p:txBody>
      </p:sp>
      <p:sp>
        <p:nvSpPr>
          <p:cNvPr id="54307" name="AutoShape 35">
            <a:extLst>
              <a:ext uri="{FF2B5EF4-FFF2-40B4-BE49-F238E27FC236}">
                <a16:creationId xmlns:a16="http://schemas.microsoft.com/office/drawing/2014/main" id="{BF5A4623-D88A-3F9C-7B96-AE5A6015CE19}"/>
              </a:ext>
            </a:extLst>
          </p:cNvPr>
          <p:cNvSpPr>
            <a:spLocks noChangeArrowheads="1"/>
          </p:cNvSpPr>
          <p:nvPr/>
        </p:nvSpPr>
        <p:spPr bwMode="auto">
          <a:xfrm>
            <a:off x="3059113" y="909638"/>
            <a:ext cx="3384550" cy="1943100"/>
          </a:xfrm>
          <a:prstGeom prst="wedgeEllipseCallout">
            <a:avLst>
              <a:gd name="adj1" fmla="val -7458"/>
              <a:gd name="adj2" fmla="val 10629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Sono triste perché a casa mia nessuno mi tiene in conto. Stamattina ho sentito mamma arrabbiata al telefono…le ho chiesto con chi parlava e mi ha risposto male…</a:t>
            </a:r>
          </a:p>
        </p:txBody>
      </p:sp>
      <p:sp>
        <p:nvSpPr>
          <p:cNvPr id="54346" name="AutoShape 74">
            <a:extLst>
              <a:ext uri="{FF2B5EF4-FFF2-40B4-BE49-F238E27FC236}">
                <a16:creationId xmlns:a16="http://schemas.microsoft.com/office/drawing/2014/main" id="{6BD6CDD1-6726-27FF-49B7-6FFE0471720F}"/>
              </a:ext>
            </a:extLst>
          </p:cNvPr>
          <p:cNvSpPr>
            <a:spLocks noChangeArrowheads="1"/>
          </p:cNvSpPr>
          <p:nvPr/>
        </p:nvSpPr>
        <p:spPr bwMode="auto">
          <a:xfrm>
            <a:off x="5940425" y="909638"/>
            <a:ext cx="2736850" cy="1871662"/>
          </a:xfrm>
          <a:prstGeom prst="wedgeEllipseCallout">
            <a:avLst>
              <a:gd name="adj1" fmla="val -82079"/>
              <a:gd name="adj2" fmla="val 13787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…Poi è tornata mia sorella…le ho chiesto chi era il ragazzo che stava con lei davanti alla scuola e mi ha fatto la linguaccia!</a:t>
            </a:r>
          </a:p>
        </p:txBody>
      </p:sp>
      <p:sp>
        <p:nvSpPr>
          <p:cNvPr id="54347" name="AutoShape 75">
            <a:extLst>
              <a:ext uri="{FF2B5EF4-FFF2-40B4-BE49-F238E27FC236}">
                <a16:creationId xmlns:a16="http://schemas.microsoft.com/office/drawing/2014/main" id="{B47CB7E3-40FC-749D-67C5-C1C3C5D37CF3}"/>
              </a:ext>
            </a:extLst>
          </p:cNvPr>
          <p:cNvSpPr>
            <a:spLocks noChangeArrowheads="1"/>
          </p:cNvSpPr>
          <p:nvPr/>
        </p:nvSpPr>
        <p:spPr bwMode="auto">
          <a:xfrm>
            <a:off x="6156325" y="2852738"/>
            <a:ext cx="2736850" cy="1871662"/>
          </a:xfrm>
          <a:prstGeom prst="wedgeEllipseCallout">
            <a:avLst>
              <a:gd name="adj1" fmla="val -94778"/>
              <a:gd name="adj2" fmla="val 4796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 tornato papà…gli ho chiesto da dove veniva e mi ha detto di farmi i fatti miei.</a:t>
            </a:r>
          </a:p>
          <a:p>
            <a:pPr algn="ctr" eaLnBrk="1" hangingPunct="1">
              <a:spcBef>
                <a:spcPct val="0"/>
              </a:spcBef>
              <a:buFontTx/>
              <a:buNone/>
            </a:pPr>
            <a:r>
              <a:rPr lang="it-IT" altLang="it-IT" sz="1400" b="1" i="1"/>
              <a:t>Sono deluso!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4295"/>
                                        </p:tgtEl>
                                        <p:attrNameLst>
                                          <p:attrName>style.visibility</p:attrName>
                                        </p:attrNameLst>
                                      </p:cBhvr>
                                      <p:to>
                                        <p:strVal val="visible"/>
                                      </p:to>
                                    </p:set>
                                    <p:animEffect transition="in" filter="strips(downRight)">
                                      <p:cBhvr>
                                        <p:cTn id="7" dur="3000"/>
                                        <p:tgtEl>
                                          <p:spTgt spid="54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4307"/>
                                        </p:tgtEl>
                                        <p:attrNameLst>
                                          <p:attrName>style.visibility</p:attrName>
                                        </p:attrNameLst>
                                      </p:cBhvr>
                                      <p:to>
                                        <p:strVal val="visible"/>
                                      </p:to>
                                    </p:set>
                                    <p:animEffect transition="in" filter="strips(downRight)">
                                      <p:cBhvr>
                                        <p:cTn id="12" dur="3000"/>
                                        <p:tgtEl>
                                          <p:spTgt spid="543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4346"/>
                                        </p:tgtEl>
                                        <p:attrNameLst>
                                          <p:attrName>style.visibility</p:attrName>
                                        </p:attrNameLst>
                                      </p:cBhvr>
                                      <p:to>
                                        <p:strVal val="visible"/>
                                      </p:to>
                                    </p:set>
                                    <p:animEffect transition="in" filter="strips(downRight)">
                                      <p:cBhvr>
                                        <p:cTn id="17" dur="3000"/>
                                        <p:tgtEl>
                                          <p:spTgt spid="543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54347"/>
                                        </p:tgtEl>
                                        <p:attrNameLst>
                                          <p:attrName>style.visibility</p:attrName>
                                        </p:attrNameLst>
                                      </p:cBhvr>
                                      <p:to>
                                        <p:strVal val="visible"/>
                                      </p:to>
                                    </p:set>
                                    <p:animEffect transition="in" filter="strips(downRight)">
                                      <p:cBhvr>
                                        <p:cTn id="22" dur="3000"/>
                                        <p:tgtEl>
                                          <p:spTgt spid="5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5" grpId="0" animBg="1"/>
      <p:bldP spid="54307" grpId="0" animBg="1"/>
      <p:bldP spid="54346" grpId="0" animBg="1"/>
      <p:bldP spid="5434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D24212D2-22F5-390C-A893-521EC4A47C3E}"/>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4275" name="Group 5">
            <a:extLst>
              <a:ext uri="{FF2B5EF4-FFF2-40B4-BE49-F238E27FC236}">
                <a16:creationId xmlns:a16="http://schemas.microsoft.com/office/drawing/2014/main" id="{097F057A-3A8E-3921-2F64-E8471A4FFF80}"/>
              </a:ext>
            </a:extLst>
          </p:cNvPr>
          <p:cNvGrpSpPr>
            <a:grpSpLocks/>
          </p:cNvGrpSpPr>
          <p:nvPr/>
        </p:nvGrpSpPr>
        <p:grpSpPr bwMode="auto">
          <a:xfrm>
            <a:off x="3344863" y="3860800"/>
            <a:ext cx="1227137" cy="2520950"/>
            <a:chOff x="2880" y="2160"/>
            <a:chExt cx="773" cy="1588"/>
          </a:xfrm>
        </p:grpSpPr>
        <p:sp>
          <p:nvSpPr>
            <p:cNvPr id="54296" name="AutoShape 6">
              <a:extLst>
                <a:ext uri="{FF2B5EF4-FFF2-40B4-BE49-F238E27FC236}">
                  <a16:creationId xmlns:a16="http://schemas.microsoft.com/office/drawing/2014/main" id="{B6294BE1-FBF3-673D-0FD0-2462D1631E8E}"/>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97" name="AutoShape 7">
              <a:extLst>
                <a:ext uri="{FF2B5EF4-FFF2-40B4-BE49-F238E27FC236}">
                  <a16:creationId xmlns:a16="http://schemas.microsoft.com/office/drawing/2014/main" id="{6A00DC90-1B6C-495E-1854-9C250E0B9725}"/>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98" name="Rectangle 8">
              <a:extLst>
                <a:ext uri="{FF2B5EF4-FFF2-40B4-BE49-F238E27FC236}">
                  <a16:creationId xmlns:a16="http://schemas.microsoft.com/office/drawing/2014/main" id="{427EF7AE-D0D2-3223-2ED6-45D00C142E7E}"/>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99" name="Rectangle 9">
              <a:extLst>
                <a:ext uri="{FF2B5EF4-FFF2-40B4-BE49-F238E27FC236}">
                  <a16:creationId xmlns:a16="http://schemas.microsoft.com/office/drawing/2014/main" id="{8DC94C1F-F1A8-E1F9-5372-D4B571AB2922}"/>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0" name="AutoShape 10">
              <a:extLst>
                <a:ext uri="{FF2B5EF4-FFF2-40B4-BE49-F238E27FC236}">
                  <a16:creationId xmlns:a16="http://schemas.microsoft.com/office/drawing/2014/main" id="{FFDCC1CF-0199-7BF4-F493-E8068D9A0EF6}"/>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1" name="Oval 11">
              <a:extLst>
                <a:ext uri="{FF2B5EF4-FFF2-40B4-BE49-F238E27FC236}">
                  <a16:creationId xmlns:a16="http://schemas.microsoft.com/office/drawing/2014/main" id="{F432781B-6792-3ECF-F476-24029E07B203}"/>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2" name="Oval 12">
              <a:extLst>
                <a:ext uri="{FF2B5EF4-FFF2-40B4-BE49-F238E27FC236}">
                  <a16:creationId xmlns:a16="http://schemas.microsoft.com/office/drawing/2014/main" id="{9A0E0D1E-7730-F9A7-A119-33FD768C3BE9}"/>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3" name="Rectangle 13">
              <a:extLst>
                <a:ext uri="{FF2B5EF4-FFF2-40B4-BE49-F238E27FC236}">
                  <a16:creationId xmlns:a16="http://schemas.microsoft.com/office/drawing/2014/main" id="{ECFF3452-DF7D-B51C-1B75-BB05DECD1077}"/>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4" name="Rectangle 14">
              <a:extLst>
                <a:ext uri="{FF2B5EF4-FFF2-40B4-BE49-F238E27FC236}">
                  <a16:creationId xmlns:a16="http://schemas.microsoft.com/office/drawing/2014/main" id="{0B99AB11-994A-66FA-5CFD-22F9F88D2FD0}"/>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305" name="Freeform 15">
              <a:extLst>
                <a:ext uri="{FF2B5EF4-FFF2-40B4-BE49-F238E27FC236}">
                  <a16:creationId xmlns:a16="http://schemas.microsoft.com/office/drawing/2014/main" id="{FC65F7B3-9981-B5D0-AC21-D80D7642DA5B}"/>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06" name="Freeform 16">
              <a:extLst>
                <a:ext uri="{FF2B5EF4-FFF2-40B4-BE49-F238E27FC236}">
                  <a16:creationId xmlns:a16="http://schemas.microsoft.com/office/drawing/2014/main" id="{C8CC3A90-E696-9F3F-46F5-FCD0E15CF16E}"/>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07" name="Freeform 17">
              <a:extLst>
                <a:ext uri="{FF2B5EF4-FFF2-40B4-BE49-F238E27FC236}">
                  <a16:creationId xmlns:a16="http://schemas.microsoft.com/office/drawing/2014/main" id="{DA28663D-812B-3521-59F2-B48BA6FF99A4}"/>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08" name="Freeform 18">
              <a:extLst>
                <a:ext uri="{FF2B5EF4-FFF2-40B4-BE49-F238E27FC236}">
                  <a16:creationId xmlns:a16="http://schemas.microsoft.com/office/drawing/2014/main" id="{753FA37A-0C00-4E74-C69D-820767049EEF}"/>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09" name="Freeform 19">
              <a:extLst>
                <a:ext uri="{FF2B5EF4-FFF2-40B4-BE49-F238E27FC236}">
                  <a16:creationId xmlns:a16="http://schemas.microsoft.com/office/drawing/2014/main" id="{1F18AC2C-511F-4BFB-7366-140BD6C5FF5D}"/>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10" name="Freeform 20">
              <a:extLst>
                <a:ext uri="{FF2B5EF4-FFF2-40B4-BE49-F238E27FC236}">
                  <a16:creationId xmlns:a16="http://schemas.microsoft.com/office/drawing/2014/main" id="{ECA56BFD-53C4-E4C6-A375-239C01E03BBA}"/>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11" name="Freeform 21">
              <a:extLst>
                <a:ext uri="{FF2B5EF4-FFF2-40B4-BE49-F238E27FC236}">
                  <a16:creationId xmlns:a16="http://schemas.microsoft.com/office/drawing/2014/main" id="{17C9832F-A185-77CE-5434-91649D428E2E}"/>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312" name="Freeform 22">
              <a:extLst>
                <a:ext uri="{FF2B5EF4-FFF2-40B4-BE49-F238E27FC236}">
                  <a16:creationId xmlns:a16="http://schemas.microsoft.com/office/drawing/2014/main" id="{E2D05B5B-4994-8227-AA7A-F01D73578815}"/>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4276" name="Group 23">
            <a:extLst>
              <a:ext uri="{FF2B5EF4-FFF2-40B4-BE49-F238E27FC236}">
                <a16:creationId xmlns:a16="http://schemas.microsoft.com/office/drawing/2014/main" id="{2B1BD474-93E5-8040-474E-3E56CD8C92EC}"/>
              </a:ext>
            </a:extLst>
          </p:cNvPr>
          <p:cNvGrpSpPr>
            <a:grpSpLocks/>
          </p:cNvGrpSpPr>
          <p:nvPr/>
        </p:nvGrpSpPr>
        <p:grpSpPr bwMode="auto">
          <a:xfrm>
            <a:off x="5003800" y="3860800"/>
            <a:ext cx="1227138" cy="2520950"/>
            <a:chOff x="1156" y="2160"/>
            <a:chExt cx="773" cy="1588"/>
          </a:xfrm>
        </p:grpSpPr>
        <p:sp>
          <p:nvSpPr>
            <p:cNvPr id="54279" name="AutoShape 24">
              <a:extLst>
                <a:ext uri="{FF2B5EF4-FFF2-40B4-BE49-F238E27FC236}">
                  <a16:creationId xmlns:a16="http://schemas.microsoft.com/office/drawing/2014/main" id="{A0187D9B-CD95-7212-9C8F-A857C572AF14}"/>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0" name="AutoShape 25">
              <a:extLst>
                <a:ext uri="{FF2B5EF4-FFF2-40B4-BE49-F238E27FC236}">
                  <a16:creationId xmlns:a16="http://schemas.microsoft.com/office/drawing/2014/main" id="{0948B753-C6A7-F5EC-0627-FF46398D92EE}"/>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1" name="Rectangle 26">
              <a:extLst>
                <a:ext uri="{FF2B5EF4-FFF2-40B4-BE49-F238E27FC236}">
                  <a16:creationId xmlns:a16="http://schemas.microsoft.com/office/drawing/2014/main" id="{8EA94472-F584-86A0-F41E-B3343DED2B65}"/>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2" name="Rectangle 27">
              <a:extLst>
                <a:ext uri="{FF2B5EF4-FFF2-40B4-BE49-F238E27FC236}">
                  <a16:creationId xmlns:a16="http://schemas.microsoft.com/office/drawing/2014/main" id="{B76E2FC7-18C9-820C-44EB-B7E6C0263D81}"/>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3" name="AutoShape 28">
              <a:extLst>
                <a:ext uri="{FF2B5EF4-FFF2-40B4-BE49-F238E27FC236}">
                  <a16:creationId xmlns:a16="http://schemas.microsoft.com/office/drawing/2014/main" id="{F0F121C0-7E7D-7938-DEC1-E94452B56EAD}"/>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4" name="Oval 29">
              <a:extLst>
                <a:ext uri="{FF2B5EF4-FFF2-40B4-BE49-F238E27FC236}">
                  <a16:creationId xmlns:a16="http://schemas.microsoft.com/office/drawing/2014/main" id="{F41CCA3B-4BD4-DD4A-758A-68B25FB2C6C0}"/>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5" name="Oval 30">
              <a:extLst>
                <a:ext uri="{FF2B5EF4-FFF2-40B4-BE49-F238E27FC236}">
                  <a16:creationId xmlns:a16="http://schemas.microsoft.com/office/drawing/2014/main" id="{5AEC5C8C-DEB4-9B67-7492-EE73324612B8}"/>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6" name="Rectangle 31">
              <a:extLst>
                <a:ext uri="{FF2B5EF4-FFF2-40B4-BE49-F238E27FC236}">
                  <a16:creationId xmlns:a16="http://schemas.microsoft.com/office/drawing/2014/main" id="{F1DF08B7-076A-D12B-8116-5362BBCBF876}"/>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7" name="Rectangle 32">
              <a:extLst>
                <a:ext uri="{FF2B5EF4-FFF2-40B4-BE49-F238E27FC236}">
                  <a16:creationId xmlns:a16="http://schemas.microsoft.com/office/drawing/2014/main" id="{9D61AD8B-3B68-E367-0C52-4D8FF1ED5663}"/>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4288" name="Freeform 33">
              <a:extLst>
                <a:ext uri="{FF2B5EF4-FFF2-40B4-BE49-F238E27FC236}">
                  <a16:creationId xmlns:a16="http://schemas.microsoft.com/office/drawing/2014/main" id="{B5559A35-D67D-FBEB-9692-529D8FCF34D6}"/>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89" name="Freeform 34">
              <a:extLst>
                <a:ext uri="{FF2B5EF4-FFF2-40B4-BE49-F238E27FC236}">
                  <a16:creationId xmlns:a16="http://schemas.microsoft.com/office/drawing/2014/main" id="{F64CCED0-A490-EC23-564C-AFDF95024BF5}"/>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0" name="Freeform 35">
              <a:extLst>
                <a:ext uri="{FF2B5EF4-FFF2-40B4-BE49-F238E27FC236}">
                  <a16:creationId xmlns:a16="http://schemas.microsoft.com/office/drawing/2014/main" id="{97B0E04B-E1AC-6E1C-21D5-1378C0255AC0}"/>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1" name="Freeform 36">
              <a:extLst>
                <a:ext uri="{FF2B5EF4-FFF2-40B4-BE49-F238E27FC236}">
                  <a16:creationId xmlns:a16="http://schemas.microsoft.com/office/drawing/2014/main" id="{949A2762-2076-3923-A60F-E5DCF4219983}"/>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2" name="Freeform 37">
              <a:extLst>
                <a:ext uri="{FF2B5EF4-FFF2-40B4-BE49-F238E27FC236}">
                  <a16:creationId xmlns:a16="http://schemas.microsoft.com/office/drawing/2014/main" id="{32FAFCCD-09F9-476B-5C14-B2D3E7F389A7}"/>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3" name="Freeform 38">
              <a:extLst>
                <a:ext uri="{FF2B5EF4-FFF2-40B4-BE49-F238E27FC236}">
                  <a16:creationId xmlns:a16="http://schemas.microsoft.com/office/drawing/2014/main" id="{60C1BC91-9588-6CC4-4575-647D1C9DBC03}"/>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4" name="Freeform 39">
              <a:extLst>
                <a:ext uri="{FF2B5EF4-FFF2-40B4-BE49-F238E27FC236}">
                  <a16:creationId xmlns:a16="http://schemas.microsoft.com/office/drawing/2014/main" id="{D94E0C04-4D94-1347-07C4-67FAFC1745FD}"/>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4295" name="Freeform 40">
              <a:extLst>
                <a:ext uri="{FF2B5EF4-FFF2-40B4-BE49-F238E27FC236}">
                  <a16:creationId xmlns:a16="http://schemas.microsoft.com/office/drawing/2014/main" id="{A340DCC2-39E6-2D18-081A-5BDAD5130DD0}"/>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5337" name="AutoShape 41">
            <a:extLst>
              <a:ext uri="{FF2B5EF4-FFF2-40B4-BE49-F238E27FC236}">
                <a16:creationId xmlns:a16="http://schemas.microsoft.com/office/drawing/2014/main" id="{7A5B9BD3-8894-C56B-CC56-265C64C01F18}"/>
              </a:ext>
            </a:extLst>
          </p:cNvPr>
          <p:cNvSpPr>
            <a:spLocks noChangeArrowheads="1"/>
          </p:cNvSpPr>
          <p:nvPr/>
        </p:nvSpPr>
        <p:spPr bwMode="auto">
          <a:xfrm>
            <a:off x="5651500" y="1125538"/>
            <a:ext cx="2447925" cy="1439862"/>
          </a:xfrm>
          <a:prstGeom prst="wedgeEllipseCallout">
            <a:avLst>
              <a:gd name="adj1" fmla="val -39171"/>
              <a:gd name="adj2" fmla="val 12717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Certo che mi ricordo! </a:t>
            </a:r>
          </a:p>
          <a:p>
            <a:pPr algn="ctr" eaLnBrk="1" hangingPunct="1">
              <a:spcBef>
                <a:spcPct val="0"/>
              </a:spcBef>
              <a:buFontTx/>
              <a:buNone/>
            </a:pPr>
            <a:r>
              <a:rPr lang="it-IT" altLang="it-IT" sz="1800" b="1" i="1"/>
              <a:t>E allora?</a:t>
            </a:r>
          </a:p>
        </p:txBody>
      </p:sp>
      <p:sp>
        <p:nvSpPr>
          <p:cNvPr id="55338" name="AutoShape 42">
            <a:extLst>
              <a:ext uri="{FF2B5EF4-FFF2-40B4-BE49-F238E27FC236}">
                <a16:creationId xmlns:a16="http://schemas.microsoft.com/office/drawing/2014/main" id="{F5FB1DCC-0957-D27E-9BEC-862732E3BB07}"/>
              </a:ext>
            </a:extLst>
          </p:cNvPr>
          <p:cNvSpPr>
            <a:spLocks noChangeArrowheads="1"/>
          </p:cNvSpPr>
          <p:nvPr/>
        </p:nvSpPr>
        <p:spPr bwMode="auto">
          <a:xfrm>
            <a:off x="1476375" y="620713"/>
            <a:ext cx="3384550" cy="1511300"/>
          </a:xfrm>
          <a:prstGeom prst="wedgeEllipseCallout">
            <a:avLst>
              <a:gd name="adj1" fmla="val 17028"/>
              <a:gd name="adj2" fmla="val 15682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Ti ricordi che abbiamo letto a scuola </a:t>
            </a:r>
          </a:p>
          <a:p>
            <a:pPr algn="ctr" eaLnBrk="1" hangingPunct="1">
              <a:spcBef>
                <a:spcPct val="0"/>
              </a:spcBef>
              <a:buFontTx/>
              <a:buNone/>
            </a:pPr>
            <a:r>
              <a:rPr lang="it-IT" altLang="it-IT" sz="1400" b="1" i="1"/>
              <a:t>“I Diritti della bambina e del bambino?”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5338"/>
                                        </p:tgtEl>
                                        <p:attrNameLst>
                                          <p:attrName>style.visibility</p:attrName>
                                        </p:attrNameLst>
                                      </p:cBhvr>
                                      <p:to>
                                        <p:strVal val="visible"/>
                                      </p:to>
                                    </p:set>
                                    <p:animEffect transition="in" filter="strips(downRight)">
                                      <p:cBhvr>
                                        <p:cTn id="7" dur="3000"/>
                                        <p:tgtEl>
                                          <p:spTgt spid="55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5337"/>
                                        </p:tgtEl>
                                        <p:attrNameLst>
                                          <p:attrName>style.visibility</p:attrName>
                                        </p:attrNameLst>
                                      </p:cBhvr>
                                      <p:to>
                                        <p:strVal val="visible"/>
                                      </p:to>
                                    </p:set>
                                    <p:animEffect transition="in" filter="strips(downRight)">
                                      <p:cBhvr>
                                        <p:cTn id="12" dur="3000"/>
                                        <p:tgtEl>
                                          <p:spTgt spid="55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7" grpId="0" animBg="1"/>
      <p:bldP spid="5533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F2E84237-30DD-67AE-6A74-8276552F6BE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5299" name="Group 4">
            <a:extLst>
              <a:ext uri="{FF2B5EF4-FFF2-40B4-BE49-F238E27FC236}">
                <a16:creationId xmlns:a16="http://schemas.microsoft.com/office/drawing/2014/main" id="{56684165-506A-6EF6-84D1-63BD3664474D}"/>
              </a:ext>
            </a:extLst>
          </p:cNvPr>
          <p:cNvGrpSpPr>
            <a:grpSpLocks/>
          </p:cNvGrpSpPr>
          <p:nvPr/>
        </p:nvGrpSpPr>
        <p:grpSpPr bwMode="auto">
          <a:xfrm>
            <a:off x="3344863" y="3716338"/>
            <a:ext cx="1227137" cy="2520950"/>
            <a:chOff x="2880" y="2160"/>
            <a:chExt cx="773" cy="1588"/>
          </a:xfrm>
        </p:grpSpPr>
        <p:sp>
          <p:nvSpPr>
            <p:cNvPr id="55320" name="AutoShape 5">
              <a:extLst>
                <a:ext uri="{FF2B5EF4-FFF2-40B4-BE49-F238E27FC236}">
                  <a16:creationId xmlns:a16="http://schemas.microsoft.com/office/drawing/2014/main" id="{B13522C1-3144-6B98-6DA6-FFA24AAFA3F9}"/>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1" name="AutoShape 6">
              <a:extLst>
                <a:ext uri="{FF2B5EF4-FFF2-40B4-BE49-F238E27FC236}">
                  <a16:creationId xmlns:a16="http://schemas.microsoft.com/office/drawing/2014/main" id="{F7F41F7B-512B-B3E8-E535-C5D9E05612EA}"/>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2" name="Rectangle 7">
              <a:extLst>
                <a:ext uri="{FF2B5EF4-FFF2-40B4-BE49-F238E27FC236}">
                  <a16:creationId xmlns:a16="http://schemas.microsoft.com/office/drawing/2014/main" id="{B2F519FE-B58B-ECAF-BCC8-69B0A1781DCC}"/>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3" name="Rectangle 8">
              <a:extLst>
                <a:ext uri="{FF2B5EF4-FFF2-40B4-BE49-F238E27FC236}">
                  <a16:creationId xmlns:a16="http://schemas.microsoft.com/office/drawing/2014/main" id="{4BC62C2F-F836-0C4A-11E2-DB0912FBC2A6}"/>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4" name="AutoShape 9">
              <a:extLst>
                <a:ext uri="{FF2B5EF4-FFF2-40B4-BE49-F238E27FC236}">
                  <a16:creationId xmlns:a16="http://schemas.microsoft.com/office/drawing/2014/main" id="{907F5511-5FB2-A5AD-8373-26F31A880509}"/>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5" name="Oval 10">
              <a:extLst>
                <a:ext uri="{FF2B5EF4-FFF2-40B4-BE49-F238E27FC236}">
                  <a16:creationId xmlns:a16="http://schemas.microsoft.com/office/drawing/2014/main" id="{708D3ED4-0DAC-7BD0-9720-C4D850904E7F}"/>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6" name="Oval 11">
              <a:extLst>
                <a:ext uri="{FF2B5EF4-FFF2-40B4-BE49-F238E27FC236}">
                  <a16:creationId xmlns:a16="http://schemas.microsoft.com/office/drawing/2014/main" id="{3E9B667E-6926-691D-8A9D-A72DAB767B0F}"/>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7" name="Rectangle 12">
              <a:extLst>
                <a:ext uri="{FF2B5EF4-FFF2-40B4-BE49-F238E27FC236}">
                  <a16:creationId xmlns:a16="http://schemas.microsoft.com/office/drawing/2014/main" id="{4C90B772-8550-3344-6521-7C78B636804E}"/>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8" name="Rectangle 13">
              <a:extLst>
                <a:ext uri="{FF2B5EF4-FFF2-40B4-BE49-F238E27FC236}">
                  <a16:creationId xmlns:a16="http://schemas.microsoft.com/office/drawing/2014/main" id="{A7F7D6D1-2B7E-93FF-F6EB-7BE78BBD9FDF}"/>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29" name="Freeform 14">
              <a:extLst>
                <a:ext uri="{FF2B5EF4-FFF2-40B4-BE49-F238E27FC236}">
                  <a16:creationId xmlns:a16="http://schemas.microsoft.com/office/drawing/2014/main" id="{2BACE381-EE06-9FAD-762D-80400422EA10}"/>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0" name="Freeform 15">
              <a:extLst>
                <a:ext uri="{FF2B5EF4-FFF2-40B4-BE49-F238E27FC236}">
                  <a16:creationId xmlns:a16="http://schemas.microsoft.com/office/drawing/2014/main" id="{D108114B-48CE-71B2-7888-BFA863B7AFDE}"/>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1" name="Freeform 16">
              <a:extLst>
                <a:ext uri="{FF2B5EF4-FFF2-40B4-BE49-F238E27FC236}">
                  <a16:creationId xmlns:a16="http://schemas.microsoft.com/office/drawing/2014/main" id="{2FAF37BE-D64C-D1B5-DE52-609557461205}"/>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2" name="Freeform 17">
              <a:extLst>
                <a:ext uri="{FF2B5EF4-FFF2-40B4-BE49-F238E27FC236}">
                  <a16:creationId xmlns:a16="http://schemas.microsoft.com/office/drawing/2014/main" id="{AE4586E8-239C-2933-E548-083FD1124F29}"/>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3" name="Freeform 18">
              <a:extLst>
                <a:ext uri="{FF2B5EF4-FFF2-40B4-BE49-F238E27FC236}">
                  <a16:creationId xmlns:a16="http://schemas.microsoft.com/office/drawing/2014/main" id="{0A509FD9-7948-52E1-E67C-672A09A6F748}"/>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4" name="Freeform 19">
              <a:extLst>
                <a:ext uri="{FF2B5EF4-FFF2-40B4-BE49-F238E27FC236}">
                  <a16:creationId xmlns:a16="http://schemas.microsoft.com/office/drawing/2014/main" id="{6B7EE28A-014D-0C72-9E65-12960BCD798A}"/>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5" name="Freeform 20">
              <a:extLst>
                <a:ext uri="{FF2B5EF4-FFF2-40B4-BE49-F238E27FC236}">
                  <a16:creationId xmlns:a16="http://schemas.microsoft.com/office/drawing/2014/main" id="{6D63043B-51E8-885B-CEC3-7D9608D2638A}"/>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36" name="Freeform 21">
              <a:extLst>
                <a:ext uri="{FF2B5EF4-FFF2-40B4-BE49-F238E27FC236}">
                  <a16:creationId xmlns:a16="http://schemas.microsoft.com/office/drawing/2014/main" id="{D1821DCB-66EB-E6A3-C636-C7CAEE9F2BC5}"/>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5300" name="Group 22">
            <a:extLst>
              <a:ext uri="{FF2B5EF4-FFF2-40B4-BE49-F238E27FC236}">
                <a16:creationId xmlns:a16="http://schemas.microsoft.com/office/drawing/2014/main" id="{F4A05443-3F46-51F9-8483-4D854F8F5930}"/>
              </a:ext>
            </a:extLst>
          </p:cNvPr>
          <p:cNvGrpSpPr>
            <a:grpSpLocks/>
          </p:cNvGrpSpPr>
          <p:nvPr/>
        </p:nvGrpSpPr>
        <p:grpSpPr bwMode="auto">
          <a:xfrm>
            <a:off x="5003800" y="3716338"/>
            <a:ext cx="1227138" cy="2520950"/>
            <a:chOff x="1156" y="2160"/>
            <a:chExt cx="773" cy="1588"/>
          </a:xfrm>
        </p:grpSpPr>
        <p:sp>
          <p:nvSpPr>
            <p:cNvPr id="55303" name="AutoShape 23">
              <a:extLst>
                <a:ext uri="{FF2B5EF4-FFF2-40B4-BE49-F238E27FC236}">
                  <a16:creationId xmlns:a16="http://schemas.microsoft.com/office/drawing/2014/main" id="{A7E8FA30-FDCA-3E16-62C6-70825FEACC79}"/>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4" name="AutoShape 24">
              <a:extLst>
                <a:ext uri="{FF2B5EF4-FFF2-40B4-BE49-F238E27FC236}">
                  <a16:creationId xmlns:a16="http://schemas.microsoft.com/office/drawing/2014/main" id="{00B6FFF2-FB0F-7762-527D-6B1509E2E0D2}"/>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5" name="Rectangle 25">
              <a:extLst>
                <a:ext uri="{FF2B5EF4-FFF2-40B4-BE49-F238E27FC236}">
                  <a16:creationId xmlns:a16="http://schemas.microsoft.com/office/drawing/2014/main" id="{B9F133BC-EA4C-CBEF-03F4-89ED48DD0A79}"/>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6" name="Rectangle 26">
              <a:extLst>
                <a:ext uri="{FF2B5EF4-FFF2-40B4-BE49-F238E27FC236}">
                  <a16:creationId xmlns:a16="http://schemas.microsoft.com/office/drawing/2014/main" id="{73A7C62F-BA54-78ED-C218-A6210A741020}"/>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7" name="AutoShape 27">
              <a:extLst>
                <a:ext uri="{FF2B5EF4-FFF2-40B4-BE49-F238E27FC236}">
                  <a16:creationId xmlns:a16="http://schemas.microsoft.com/office/drawing/2014/main" id="{2E8BBAF5-64B0-6F0A-C425-9B2E7E034B98}"/>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8" name="Oval 28">
              <a:extLst>
                <a:ext uri="{FF2B5EF4-FFF2-40B4-BE49-F238E27FC236}">
                  <a16:creationId xmlns:a16="http://schemas.microsoft.com/office/drawing/2014/main" id="{9083BF48-72E5-4B43-0208-DDFE13DB6D70}"/>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09" name="Oval 29">
              <a:extLst>
                <a:ext uri="{FF2B5EF4-FFF2-40B4-BE49-F238E27FC236}">
                  <a16:creationId xmlns:a16="http://schemas.microsoft.com/office/drawing/2014/main" id="{5C52E4A1-6945-FFDD-E037-A1AD466EBD8D}"/>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10" name="Rectangle 30">
              <a:extLst>
                <a:ext uri="{FF2B5EF4-FFF2-40B4-BE49-F238E27FC236}">
                  <a16:creationId xmlns:a16="http://schemas.microsoft.com/office/drawing/2014/main" id="{2A5E70BA-D093-B05C-5C40-A10C23FAB46A}"/>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11" name="Rectangle 31">
              <a:extLst>
                <a:ext uri="{FF2B5EF4-FFF2-40B4-BE49-F238E27FC236}">
                  <a16:creationId xmlns:a16="http://schemas.microsoft.com/office/drawing/2014/main" id="{4C739EE3-7DC5-132B-5E6F-404C796E002C}"/>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5312" name="Freeform 32">
              <a:extLst>
                <a:ext uri="{FF2B5EF4-FFF2-40B4-BE49-F238E27FC236}">
                  <a16:creationId xmlns:a16="http://schemas.microsoft.com/office/drawing/2014/main" id="{5E793CF9-4867-8C27-8452-2116CEFD26E0}"/>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3" name="Freeform 33">
              <a:extLst>
                <a:ext uri="{FF2B5EF4-FFF2-40B4-BE49-F238E27FC236}">
                  <a16:creationId xmlns:a16="http://schemas.microsoft.com/office/drawing/2014/main" id="{ABC98BE5-DF10-0EA8-B7A6-A5CF3521F008}"/>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4" name="Freeform 34">
              <a:extLst>
                <a:ext uri="{FF2B5EF4-FFF2-40B4-BE49-F238E27FC236}">
                  <a16:creationId xmlns:a16="http://schemas.microsoft.com/office/drawing/2014/main" id="{334A3887-75FE-4CF0-D48C-B85A318AB784}"/>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5" name="Freeform 35">
              <a:extLst>
                <a:ext uri="{FF2B5EF4-FFF2-40B4-BE49-F238E27FC236}">
                  <a16:creationId xmlns:a16="http://schemas.microsoft.com/office/drawing/2014/main" id="{2F1DE0C6-7ECC-881B-A9CE-27BC1998E54C}"/>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6" name="Freeform 36">
              <a:extLst>
                <a:ext uri="{FF2B5EF4-FFF2-40B4-BE49-F238E27FC236}">
                  <a16:creationId xmlns:a16="http://schemas.microsoft.com/office/drawing/2014/main" id="{6C06667D-6179-7CE6-1CF5-808F863635EB}"/>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7" name="Freeform 37">
              <a:extLst>
                <a:ext uri="{FF2B5EF4-FFF2-40B4-BE49-F238E27FC236}">
                  <a16:creationId xmlns:a16="http://schemas.microsoft.com/office/drawing/2014/main" id="{F08B12B4-3BB4-37EF-E734-8E026C2921E0}"/>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8" name="Freeform 38">
              <a:extLst>
                <a:ext uri="{FF2B5EF4-FFF2-40B4-BE49-F238E27FC236}">
                  <a16:creationId xmlns:a16="http://schemas.microsoft.com/office/drawing/2014/main" id="{306294CF-AD15-2F96-D8FA-CFBDF3E9A2FF}"/>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5319" name="Freeform 39">
              <a:extLst>
                <a:ext uri="{FF2B5EF4-FFF2-40B4-BE49-F238E27FC236}">
                  <a16:creationId xmlns:a16="http://schemas.microsoft.com/office/drawing/2014/main" id="{D02225F4-D9F8-FF48-DF46-CC49CD1C2EE6}"/>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6360" name="AutoShape 40">
            <a:extLst>
              <a:ext uri="{FF2B5EF4-FFF2-40B4-BE49-F238E27FC236}">
                <a16:creationId xmlns:a16="http://schemas.microsoft.com/office/drawing/2014/main" id="{1D71301F-EC18-A630-77FC-CDC443ED36E8}"/>
              </a:ext>
            </a:extLst>
          </p:cNvPr>
          <p:cNvSpPr>
            <a:spLocks noChangeArrowheads="1"/>
          </p:cNvSpPr>
          <p:nvPr/>
        </p:nvSpPr>
        <p:spPr bwMode="auto">
          <a:xfrm>
            <a:off x="5364163" y="1916113"/>
            <a:ext cx="2447925" cy="936625"/>
          </a:xfrm>
          <a:prstGeom prst="wedgeEllipseCallout">
            <a:avLst>
              <a:gd name="adj1" fmla="val -29051"/>
              <a:gd name="adj2" fmla="val 14338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allora?</a:t>
            </a:r>
          </a:p>
        </p:txBody>
      </p:sp>
      <p:sp>
        <p:nvSpPr>
          <p:cNvPr id="56361" name="AutoShape 41">
            <a:extLst>
              <a:ext uri="{FF2B5EF4-FFF2-40B4-BE49-F238E27FC236}">
                <a16:creationId xmlns:a16="http://schemas.microsoft.com/office/drawing/2014/main" id="{1706C5B8-0C87-1870-47CF-8AFE7DD1960C}"/>
              </a:ext>
            </a:extLst>
          </p:cNvPr>
          <p:cNvSpPr>
            <a:spLocks noChangeArrowheads="1"/>
          </p:cNvSpPr>
          <p:nvPr/>
        </p:nvSpPr>
        <p:spPr bwMode="auto">
          <a:xfrm>
            <a:off x="323850" y="549275"/>
            <a:ext cx="3671888" cy="2808288"/>
          </a:xfrm>
          <a:prstGeom prst="wedgeEllipseCallout">
            <a:avLst>
              <a:gd name="adj1" fmla="val 39407"/>
              <a:gd name="adj2" fmla="val 6690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Ma come… allora?</a:t>
            </a:r>
          </a:p>
          <a:p>
            <a:pPr algn="ctr" eaLnBrk="1" hangingPunct="1">
              <a:spcBef>
                <a:spcPct val="0"/>
              </a:spcBef>
              <a:buFontTx/>
              <a:buNone/>
            </a:pPr>
            <a:r>
              <a:rPr lang="it-IT" altLang="it-IT" sz="1400" b="1" i="1"/>
              <a:t>Mi sbaglio o uno di quelli diceva:</a:t>
            </a:r>
          </a:p>
          <a:p>
            <a:pPr algn="ctr" eaLnBrk="1" hangingPunct="1">
              <a:spcBef>
                <a:spcPct val="0"/>
              </a:spcBef>
              <a:buFontTx/>
              <a:buNone/>
            </a:pPr>
            <a:endParaRPr lang="it-IT" altLang="it-IT" sz="1400" b="1" i="1"/>
          </a:p>
          <a:p>
            <a:pPr algn="ctr" eaLnBrk="1" hangingPunct="1">
              <a:spcBef>
                <a:spcPct val="0"/>
              </a:spcBef>
              <a:buFontTx/>
              <a:buNone/>
            </a:pPr>
            <a:r>
              <a:rPr lang="it-IT" altLang="it-IT" sz="1400" b="1" i="1">
                <a:solidFill>
                  <a:srgbClr val="006600"/>
                </a:solidFill>
              </a:rPr>
              <a:t>“Diritto di ricevere tutte le informazioni che ti sono necessarie per capire le cose che ti succedono e che accadono intorno a 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6361"/>
                                        </p:tgtEl>
                                        <p:attrNameLst>
                                          <p:attrName>style.visibility</p:attrName>
                                        </p:attrNameLst>
                                      </p:cBhvr>
                                      <p:to>
                                        <p:strVal val="visible"/>
                                      </p:to>
                                    </p:set>
                                    <p:animEffect transition="in" filter="strips(downRight)">
                                      <p:cBhvr>
                                        <p:cTn id="7" dur="3000"/>
                                        <p:tgtEl>
                                          <p:spTgt spid="563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6360"/>
                                        </p:tgtEl>
                                        <p:attrNameLst>
                                          <p:attrName>style.visibility</p:attrName>
                                        </p:attrNameLst>
                                      </p:cBhvr>
                                      <p:to>
                                        <p:strVal val="visible"/>
                                      </p:to>
                                    </p:set>
                                    <p:animEffect transition="in" filter="strips(downRight)">
                                      <p:cBhvr>
                                        <p:cTn id="12" dur="3000"/>
                                        <p:tgtEl>
                                          <p:spTgt spid="56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60" grpId="0" animBg="1"/>
      <p:bldP spid="5636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46720E53-4581-A7B9-F8B6-5EDF689F0B98}"/>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6323" name="Group 4">
            <a:extLst>
              <a:ext uri="{FF2B5EF4-FFF2-40B4-BE49-F238E27FC236}">
                <a16:creationId xmlns:a16="http://schemas.microsoft.com/office/drawing/2014/main" id="{2C711F2D-43DB-6E82-1226-479DCEE6974D}"/>
              </a:ext>
            </a:extLst>
          </p:cNvPr>
          <p:cNvGrpSpPr>
            <a:grpSpLocks/>
          </p:cNvGrpSpPr>
          <p:nvPr/>
        </p:nvGrpSpPr>
        <p:grpSpPr bwMode="auto">
          <a:xfrm>
            <a:off x="3344863" y="3860800"/>
            <a:ext cx="1227137" cy="2520950"/>
            <a:chOff x="2880" y="2160"/>
            <a:chExt cx="773" cy="1588"/>
          </a:xfrm>
        </p:grpSpPr>
        <p:sp>
          <p:nvSpPr>
            <p:cNvPr id="56344" name="AutoShape 5">
              <a:extLst>
                <a:ext uri="{FF2B5EF4-FFF2-40B4-BE49-F238E27FC236}">
                  <a16:creationId xmlns:a16="http://schemas.microsoft.com/office/drawing/2014/main" id="{1A799112-3CEF-AA5D-45C1-DBD6212255DF}"/>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45" name="AutoShape 6">
              <a:extLst>
                <a:ext uri="{FF2B5EF4-FFF2-40B4-BE49-F238E27FC236}">
                  <a16:creationId xmlns:a16="http://schemas.microsoft.com/office/drawing/2014/main" id="{97509ADE-C1B0-8538-CCA4-9C5080A90151}"/>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46" name="Rectangle 7">
              <a:extLst>
                <a:ext uri="{FF2B5EF4-FFF2-40B4-BE49-F238E27FC236}">
                  <a16:creationId xmlns:a16="http://schemas.microsoft.com/office/drawing/2014/main" id="{A98FFF2F-7636-0098-0FF7-28AEF3F958AC}"/>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47" name="Rectangle 8">
              <a:extLst>
                <a:ext uri="{FF2B5EF4-FFF2-40B4-BE49-F238E27FC236}">
                  <a16:creationId xmlns:a16="http://schemas.microsoft.com/office/drawing/2014/main" id="{121AA35E-B463-C337-6FD5-B813B02A11BC}"/>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48" name="AutoShape 9">
              <a:extLst>
                <a:ext uri="{FF2B5EF4-FFF2-40B4-BE49-F238E27FC236}">
                  <a16:creationId xmlns:a16="http://schemas.microsoft.com/office/drawing/2014/main" id="{AF5107F2-8FE2-928E-DA7C-9CA129111DD4}"/>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49" name="Oval 10">
              <a:extLst>
                <a:ext uri="{FF2B5EF4-FFF2-40B4-BE49-F238E27FC236}">
                  <a16:creationId xmlns:a16="http://schemas.microsoft.com/office/drawing/2014/main" id="{73ED7562-A0ED-1553-3001-0C08F155F6D4}"/>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50" name="Oval 11">
              <a:extLst>
                <a:ext uri="{FF2B5EF4-FFF2-40B4-BE49-F238E27FC236}">
                  <a16:creationId xmlns:a16="http://schemas.microsoft.com/office/drawing/2014/main" id="{3BA4A905-5576-1DFC-7F84-C7E22E1F90F2}"/>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51" name="Rectangle 12">
              <a:extLst>
                <a:ext uri="{FF2B5EF4-FFF2-40B4-BE49-F238E27FC236}">
                  <a16:creationId xmlns:a16="http://schemas.microsoft.com/office/drawing/2014/main" id="{317A17B7-5DF2-018A-BBE3-7F238B13827A}"/>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52" name="Rectangle 13">
              <a:extLst>
                <a:ext uri="{FF2B5EF4-FFF2-40B4-BE49-F238E27FC236}">
                  <a16:creationId xmlns:a16="http://schemas.microsoft.com/office/drawing/2014/main" id="{B144BFA2-45D5-5789-C155-E8E687071030}"/>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53" name="Freeform 14">
              <a:extLst>
                <a:ext uri="{FF2B5EF4-FFF2-40B4-BE49-F238E27FC236}">
                  <a16:creationId xmlns:a16="http://schemas.microsoft.com/office/drawing/2014/main" id="{B3861105-7E3C-50AF-0A81-7826F3B7C053}"/>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4" name="Freeform 15">
              <a:extLst>
                <a:ext uri="{FF2B5EF4-FFF2-40B4-BE49-F238E27FC236}">
                  <a16:creationId xmlns:a16="http://schemas.microsoft.com/office/drawing/2014/main" id="{8B641AFC-05B0-DF8B-F0F8-7FDE0FA69EDA}"/>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5" name="Freeform 16">
              <a:extLst>
                <a:ext uri="{FF2B5EF4-FFF2-40B4-BE49-F238E27FC236}">
                  <a16:creationId xmlns:a16="http://schemas.microsoft.com/office/drawing/2014/main" id="{AB32778D-5366-0F7D-7D8C-43438617974B}"/>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6" name="Freeform 17">
              <a:extLst>
                <a:ext uri="{FF2B5EF4-FFF2-40B4-BE49-F238E27FC236}">
                  <a16:creationId xmlns:a16="http://schemas.microsoft.com/office/drawing/2014/main" id="{4930F979-3DF6-3595-A370-31826C0BCB86}"/>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7" name="Freeform 18">
              <a:extLst>
                <a:ext uri="{FF2B5EF4-FFF2-40B4-BE49-F238E27FC236}">
                  <a16:creationId xmlns:a16="http://schemas.microsoft.com/office/drawing/2014/main" id="{31BB8583-F40D-69E3-E26B-5160FA719A38}"/>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8" name="Freeform 19">
              <a:extLst>
                <a:ext uri="{FF2B5EF4-FFF2-40B4-BE49-F238E27FC236}">
                  <a16:creationId xmlns:a16="http://schemas.microsoft.com/office/drawing/2014/main" id="{9ED9F4B0-7074-963D-7389-33956457A072}"/>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59" name="Freeform 20">
              <a:extLst>
                <a:ext uri="{FF2B5EF4-FFF2-40B4-BE49-F238E27FC236}">
                  <a16:creationId xmlns:a16="http://schemas.microsoft.com/office/drawing/2014/main" id="{3AA36575-3EDC-CE12-9C7A-52AA4B4A11E8}"/>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60" name="Freeform 21">
              <a:extLst>
                <a:ext uri="{FF2B5EF4-FFF2-40B4-BE49-F238E27FC236}">
                  <a16:creationId xmlns:a16="http://schemas.microsoft.com/office/drawing/2014/main" id="{523C5394-0BD2-3580-1DC2-C8CD8EACDE85}"/>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6324" name="Group 22">
            <a:extLst>
              <a:ext uri="{FF2B5EF4-FFF2-40B4-BE49-F238E27FC236}">
                <a16:creationId xmlns:a16="http://schemas.microsoft.com/office/drawing/2014/main" id="{98F0A34B-B393-CEBB-B38D-9197E97CCB45}"/>
              </a:ext>
            </a:extLst>
          </p:cNvPr>
          <p:cNvGrpSpPr>
            <a:grpSpLocks/>
          </p:cNvGrpSpPr>
          <p:nvPr/>
        </p:nvGrpSpPr>
        <p:grpSpPr bwMode="auto">
          <a:xfrm>
            <a:off x="5003800" y="3860800"/>
            <a:ext cx="1227138" cy="2520950"/>
            <a:chOff x="1156" y="2160"/>
            <a:chExt cx="773" cy="1588"/>
          </a:xfrm>
        </p:grpSpPr>
        <p:sp>
          <p:nvSpPr>
            <p:cNvPr id="56327" name="AutoShape 23">
              <a:extLst>
                <a:ext uri="{FF2B5EF4-FFF2-40B4-BE49-F238E27FC236}">
                  <a16:creationId xmlns:a16="http://schemas.microsoft.com/office/drawing/2014/main" id="{2E9C4C50-5062-6F63-6383-8F627B7A2116}"/>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28" name="AutoShape 24">
              <a:extLst>
                <a:ext uri="{FF2B5EF4-FFF2-40B4-BE49-F238E27FC236}">
                  <a16:creationId xmlns:a16="http://schemas.microsoft.com/office/drawing/2014/main" id="{F3E24228-6FC8-9870-E4B7-0AA43DD19B71}"/>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29" name="Rectangle 25">
              <a:extLst>
                <a:ext uri="{FF2B5EF4-FFF2-40B4-BE49-F238E27FC236}">
                  <a16:creationId xmlns:a16="http://schemas.microsoft.com/office/drawing/2014/main" id="{A67E16DA-4E0D-D24B-EDB6-E26AD91A3908}"/>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0" name="Rectangle 26">
              <a:extLst>
                <a:ext uri="{FF2B5EF4-FFF2-40B4-BE49-F238E27FC236}">
                  <a16:creationId xmlns:a16="http://schemas.microsoft.com/office/drawing/2014/main" id="{37D6945E-CA62-BAA4-1BF2-E4671F8719C7}"/>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1" name="AutoShape 27">
              <a:extLst>
                <a:ext uri="{FF2B5EF4-FFF2-40B4-BE49-F238E27FC236}">
                  <a16:creationId xmlns:a16="http://schemas.microsoft.com/office/drawing/2014/main" id="{9A59F397-3822-67F2-BF21-17EF49AAEF35}"/>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2" name="Oval 28">
              <a:extLst>
                <a:ext uri="{FF2B5EF4-FFF2-40B4-BE49-F238E27FC236}">
                  <a16:creationId xmlns:a16="http://schemas.microsoft.com/office/drawing/2014/main" id="{8C6A71FB-53C6-25D1-E0A4-A0025DFB0F85}"/>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3" name="Oval 29">
              <a:extLst>
                <a:ext uri="{FF2B5EF4-FFF2-40B4-BE49-F238E27FC236}">
                  <a16:creationId xmlns:a16="http://schemas.microsoft.com/office/drawing/2014/main" id="{A409761D-E77B-685B-F5A8-E90063C58D5F}"/>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4" name="Rectangle 30">
              <a:extLst>
                <a:ext uri="{FF2B5EF4-FFF2-40B4-BE49-F238E27FC236}">
                  <a16:creationId xmlns:a16="http://schemas.microsoft.com/office/drawing/2014/main" id="{6B33F209-0122-961C-8F32-2E0E5AE180B5}"/>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5" name="Rectangle 31">
              <a:extLst>
                <a:ext uri="{FF2B5EF4-FFF2-40B4-BE49-F238E27FC236}">
                  <a16:creationId xmlns:a16="http://schemas.microsoft.com/office/drawing/2014/main" id="{5ED3F430-4056-88F0-CF66-2D70226E201F}"/>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6336" name="Freeform 32">
              <a:extLst>
                <a:ext uri="{FF2B5EF4-FFF2-40B4-BE49-F238E27FC236}">
                  <a16:creationId xmlns:a16="http://schemas.microsoft.com/office/drawing/2014/main" id="{8CA4AFDA-6073-0844-DBDD-F610980C0169}"/>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37" name="Freeform 33">
              <a:extLst>
                <a:ext uri="{FF2B5EF4-FFF2-40B4-BE49-F238E27FC236}">
                  <a16:creationId xmlns:a16="http://schemas.microsoft.com/office/drawing/2014/main" id="{B0E5085B-BBD0-A337-6313-0D5B14363077}"/>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38" name="Freeform 34">
              <a:extLst>
                <a:ext uri="{FF2B5EF4-FFF2-40B4-BE49-F238E27FC236}">
                  <a16:creationId xmlns:a16="http://schemas.microsoft.com/office/drawing/2014/main" id="{47313B8A-51EE-9BCE-46D8-B293C5B31054}"/>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39" name="Freeform 35">
              <a:extLst>
                <a:ext uri="{FF2B5EF4-FFF2-40B4-BE49-F238E27FC236}">
                  <a16:creationId xmlns:a16="http://schemas.microsoft.com/office/drawing/2014/main" id="{BCA46551-5E08-B529-812F-93F813B82180}"/>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40" name="Freeform 36">
              <a:extLst>
                <a:ext uri="{FF2B5EF4-FFF2-40B4-BE49-F238E27FC236}">
                  <a16:creationId xmlns:a16="http://schemas.microsoft.com/office/drawing/2014/main" id="{755066BE-AD75-87D9-17CD-D033C801DB41}"/>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41" name="Freeform 37">
              <a:extLst>
                <a:ext uri="{FF2B5EF4-FFF2-40B4-BE49-F238E27FC236}">
                  <a16:creationId xmlns:a16="http://schemas.microsoft.com/office/drawing/2014/main" id="{DBB2B115-FC35-91C3-C473-808990D7824A}"/>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42" name="Freeform 38">
              <a:extLst>
                <a:ext uri="{FF2B5EF4-FFF2-40B4-BE49-F238E27FC236}">
                  <a16:creationId xmlns:a16="http://schemas.microsoft.com/office/drawing/2014/main" id="{6D8A2284-592B-C825-8FEA-0428E3B05D05}"/>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6343" name="Freeform 39">
              <a:extLst>
                <a:ext uri="{FF2B5EF4-FFF2-40B4-BE49-F238E27FC236}">
                  <a16:creationId xmlns:a16="http://schemas.microsoft.com/office/drawing/2014/main" id="{8B78FD8E-75F1-0B44-10B5-941762700201}"/>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7384" name="AutoShape 40">
            <a:extLst>
              <a:ext uri="{FF2B5EF4-FFF2-40B4-BE49-F238E27FC236}">
                <a16:creationId xmlns:a16="http://schemas.microsoft.com/office/drawing/2014/main" id="{79084CC4-5B6E-D2B3-4879-7A5868D37FD8}"/>
              </a:ext>
            </a:extLst>
          </p:cNvPr>
          <p:cNvSpPr>
            <a:spLocks noChangeArrowheads="1"/>
          </p:cNvSpPr>
          <p:nvPr/>
        </p:nvSpPr>
        <p:spPr bwMode="auto">
          <a:xfrm>
            <a:off x="5580063" y="333375"/>
            <a:ext cx="3168650" cy="2519363"/>
          </a:xfrm>
          <a:prstGeom prst="wedgeEllipseCallout">
            <a:avLst>
              <a:gd name="adj1" fmla="val -40231"/>
              <a:gd name="adj2" fmla="val 8522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Non so dire solo questo! Tu, come al solito, capisci tutto a modo tuo e fai un sacco di confusione!</a:t>
            </a:r>
          </a:p>
        </p:txBody>
      </p:sp>
      <p:sp>
        <p:nvSpPr>
          <p:cNvPr id="57385" name="AutoShape 41">
            <a:extLst>
              <a:ext uri="{FF2B5EF4-FFF2-40B4-BE49-F238E27FC236}">
                <a16:creationId xmlns:a16="http://schemas.microsoft.com/office/drawing/2014/main" id="{A33D2F2A-6D49-068F-0B7A-263F87C04FE9}"/>
              </a:ext>
            </a:extLst>
          </p:cNvPr>
          <p:cNvSpPr>
            <a:spLocks noChangeArrowheads="1"/>
          </p:cNvSpPr>
          <p:nvPr/>
        </p:nvSpPr>
        <p:spPr bwMode="auto">
          <a:xfrm>
            <a:off x="971550" y="549275"/>
            <a:ext cx="3671888" cy="1295400"/>
          </a:xfrm>
          <a:prstGeom prst="wedgeEllipseCallout">
            <a:avLst>
              <a:gd name="adj1" fmla="val 24838"/>
              <a:gd name="adj2" fmla="val 19901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allora? …e allora?</a:t>
            </a:r>
          </a:p>
          <a:p>
            <a:pPr algn="ctr" eaLnBrk="1" hangingPunct="1">
              <a:spcBef>
                <a:spcPct val="0"/>
              </a:spcBef>
              <a:buFontTx/>
              <a:buNone/>
            </a:pPr>
            <a:r>
              <a:rPr lang="it-IT" altLang="it-IT" sz="1800" b="1" i="1"/>
              <a:t>Sai dire solo questo?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7385"/>
                                        </p:tgtEl>
                                        <p:attrNameLst>
                                          <p:attrName>style.visibility</p:attrName>
                                        </p:attrNameLst>
                                      </p:cBhvr>
                                      <p:to>
                                        <p:strVal val="visible"/>
                                      </p:to>
                                    </p:set>
                                    <p:animEffect transition="in" filter="strips(downRight)">
                                      <p:cBhvr>
                                        <p:cTn id="7" dur="3000"/>
                                        <p:tgtEl>
                                          <p:spTgt spid="573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7384"/>
                                        </p:tgtEl>
                                        <p:attrNameLst>
                                          <p:attrName>style.visibility</p:attrName>
                                        </p:attrNameLst>
                                      </p:cBhvr>
                                      <p:to>
                                        <p:strVal val="visible"/>
                                      </p:to>
                                    </p:set>
                                    <p:animEffect transition="in" filter="strips(downRight)">
                                      <p:cBhvr>
                                        <p:cTn id="12" dur="3000"/>
                                        <p:tgtEl>
                                          <p:spTgt spid="57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84" grpId="0" animBg="1"/>
      <p:bldP spid="5738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8411" name="AutoShape 43">
            <a:extLst>
              <a:ext uri="{FF2B5EF4-FFF2-40B4-BE49-F238E27FC236}">
                <a16:creationId xmlns:a16="http://schemas.microsoft.com/office/drawing/2014/main" id="{09C75E73-0F5D-70B7-A61E-198F72C72B66}"/>
              </a:ext>
            </a:extLst>
          </p:cNvPr>
          <p:cNvSpPr>
            <a:spLocks noChangeArrowheads="1"/>
          </p:cNvSpPr>
          <p:nvPr/>
        </p:nvSpPr>
        <p:spPr bwMode="auto">
          <a:xfrm>
            <a:off x="5364163" y="2276475"/>
            <a:ext cx="3529012" cy="1728788"/>
          </a:xfrm>
          <a:prstGeom prst="wedgeEllipseCallout">
            <a:avLst>
              <a:gd name="adj1" fmla="val -66870"/>
              <a:gd name="adj2" fmla="val 7231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…e nemmeno il comportamento di un bambino educato!</a:t>
            </a:r>
          </a:p>
          <a:p>
            <a:pPr algn="ctr" eaLnBrk="1" hangingPunct="1">
              <a:spcBef>
                <a:spcPct val="0"/>
              </a:spcBef>
              <a:buFontTx/>
              <a:buNone/>
            </a:pPr>
            <a:r>
              <a:rPr lang="it-IT" altLang="it-IT" sz="1600" b="1" i="1"/>
              <a:t>E’ il tipico modo di fare di un…IMPICCIONE</a:t>
            </a:r>
          </a:p>
        </p:txBody>
      </p:sp>
      <p:sp>
        <p:nvSpPr>
          <p:cNvPr id="57347" name="Rectangle 2">
            <a:extLst>
              <a:ext uri="{FF2B5EF4-FFF2-40B4-BE49-F238E27FC236}">
                <a16:creationId xmlns:a16="http://schemas.microsoft.com/office/drawing/2014/main" id="{EEDEEF64-B279-C5F4-F7AD-670183B30F7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7348" name="Group 4">
            <a:extLst>
              <a:ext uri="{FF2B5EF4-FFF2-40B4-BE49-F238E27FC236}">
                <a16:creationId xmlns:a16="http://schemas.microsoft.com/office/drawing/2014/main" id="{B4868E7C-CAE8-5049-C904-CAD44DD8F932}"/>
              </a:ext>
            </a:extLst>
          </p:cNvPr>
          <p:cNvGrpSpPr>
            <a:grpSpLocks/>
          </p:cNvGrpSpPr>
          <p:nvPr/>
        </p:nvGrpSpPr>
        <p:grpSpPr bwMode="auto">
          <a:xfrm>
            <a:off x="1403350" y="3716338"/>
            <a:ext cx="1227138" cy="2520950"/>
            <a:chOff x="2880" y="2160"/>
            <a:chExt cx="773" cy="1588"/>
          </a:xfrm>
        </p:grpSpPr>
        <p:sp>
          <p:nvSpPr>
            <p:cNvPr id="57370" name="AutoShape 5">
              <a:extLst>
                <a:ext uri="{FF2B5EF4-FFF2-40B4-BE49-F238E27FC236}">
                  <a16:creationId xmlns:a16="http://schemas.microsoft.com/office/drawing/2014/main" id="{F60B62CB-D514-921E-B6B0-765D4194AC2F}"/>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1" name="AutoShape 6">
              <a:extLst>
                <a:ext uri="{FF2B5EF4-FFF2-40B4-BE49-F238E27FC236}">
                  <a16:creationId xmlns:a16="http://schemas.microsoft.com/office/drawing/2014/main" id="{F8590B19-5D97-877E-F7C2-376B669500DE}"/>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2" name="Rectangle 7">
              <a:extLst>
                <a:ext uri="{FF2B5EF4-FFF2-40B4-BE49-F238E27FC236}">
                  <a16:creationId xmlns:a16="http://schemas.microsoft.com/office/drawing/2014/main" id="{77D57BDB-9196-E56F-4E95-A70245931681}"/>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3" name="Rectangle 8">
              <a:extLst>
                <a:ext uri="{FF2B5EF4-FFF2-40B4-BE49-F238E27FC236}">
                  <a16:creationId xmlns:a16="http://schemas.microsoft.com/office/drawing/2014/main" id="{5FC75390-A162-85A7-82D6-A918716E4822}"/>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4" name="AutoShape 9">
              <a:extLst>
                <a:ext uri="{FF2B5EF4-FFF2-40B4-BE49-F238E27FC236}">
                  <a16:creationId xmlns:a16="http://schemas.microsoft.com/office/drawing/2014/main" id="{3742F831-C823-D14E-10C3-1A064A59E000}"/>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5" name="Oval 10">
              <a:extLst>
                <a:ext uri="{FF2B5EF4-FFF2-40B4-BE49-F238E27FC236}">
                  <a16:creationId xmlns:a16="http://schemas.microsoft.com/office/drawing/2014/main" id="{4FD720DA-88F2-CDD4-E030-D22219D017D5}"/>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6" name="Oval 11">
              <a:extLst>
                <a:ext uri="{FF2B5EF4-FFF2-40B4-BE49-F238E27FC236}">
                  <a16:creationId xmlns:a16="http://schemas.microsoft.com/office/drawing/2014/main" id="{E60A387D-7CF6-06D1-2951-53C73DC7E5E6}"/>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7" name="Rectangle 12">
              <a:extLst>
                <a:ext uri="{FF2B5EF4-FFF2-40B4-BE49-F238E27FC236}">
                  <a16:creationId xmlns:a16="http://schemas.microsoft.com/office/drawing/2014/main" id="{4B8F56CF-B2D6-B3A2-098A-FB6B6AC4AF5C}"/>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8" name="Rectangle 13">
              <a:extLst>
                <a:ext uri="{FF2B5EF4-FFF2-40B4-BE49-F238E27FC236}">
                  <a16:creationId xmlns:a16="http://schemas.microsoft.com/office/drawing/2014/main" id="{779B74D2-B18E-1277-8CF0-6A632806F533}"/>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79" name="Freeform 14">
              <a:extLst>
                <a:ext uri="{FF2B5EF4-FFF2-40B4-BE49-F238E27FC236}">
                  <a16:creationId xmlns:a16="http://schemas.microsoft.com/office/drawing/2014/main" id="{F47BD72D-4FB1-9276-B5F1-53D3F51B79AD}"/>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0" name="Freeform 15">
              <a:extLst>
                <a:ext uri="{FF2B5EF4-FFF2-40B4-BE49-F238E27FC236}">
                  <a16:creationId xmlns:a16="http://schemas.microsoft.com/office/drawing/2014/main" id="{EC369CBE-2CCF-95CB-53AA-23B0303336D9}"/>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1" name="Freeform 16">
              <a:extLst>
                <a:ext uri="{FF2B5EF4-FFF2-40B4-BE49-F238E27FC236}">
                  <a16:creationId xmlns:a16="http://schemas.microsoft.com/office/drawing/2014/main" id="{DD7C194C-C710-20EF-1435-CE8B4C72F86B}"/>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2" name="Freeform 17">
              <a:extLst>
                <a:ext uri="{FF2B5EF4-FFF2-40B4-BE49-F238E27FC236}">
                  <a16:creationId xmlns:a16="http://schemas.microsoft.com/office/drawing/2014/main" id="{EEE75D0F-C6C9-DE4A-CF60-3C88C771312C}"/>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3" name="Freeform 18">
              <a:extLst>
                <a:ext uri="{FF2B5EF4-FFF2-40B4-BE49-F238E27FC236}">
                  <a16:creationId xmlns:a16="http://schemas.microsoft.com/office/drawing/2014/main" id="{B2674840-EDF7-F088-A7E5-01FA74357D07}"/>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4" name="Freeform 19">
              <a:extLst>
                <a:ext uri="{FF2B5EF4-FFF2-40B4-BE49-F238E27FC236}">
                  <a16:creationId xmlns:a16="http://schemas.microsoft.com/office/drawing/2014/main" id="{8B16958A-5588-077E-675F-F055FF9F306E}"/>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5" name="Freeform 20">
              <a:extLst>
                <a:ext uri="{FF2B5EF4-FFF2-40B4-BE49-F238E27FC236}">
                  <a16:creationId xmlns:a16="http://schemas.microsoft.com/office/drawing/2014/main" id="{703E6A04-223C-6390-17DB-6EA153D6D585}"/>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86" name="Freeform 21">
              <a:extLst>
                <a:ext uri="{FF2B5EF4-FFF2-40B4-BE49-F238E27FC236}">
                  <a16:creationId xmlns:a16="http://schemas.microsoft.com/office/drawing/2014/main" id="{7B1F2781-369C-325A-B199-FED9B652CA43}"/>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7349" name="Group 22">
            <a:extLst>
              <a:ext uri="{FF2B5EF4-FFF2-40B4-BE49-F238E27FC236}">
                <a16:creationId xmlns:a16="http://schemas.microsoft.com/office/drawing/2014/main" id="{AD7AA2E9-2C36-3103-7302-D24C52F47950}"/>
              </a:ext>
            </a:extLst>
          </p:cNvPr>
          <p:cNvGrpSpPr>
            <a:grpSpLocks/>
          </p:cNvGrpSpPr>
          <p:nvPr/>
        </p:nvGrpSpPr>
        <p:grpSpPr bwMode="auto">
          <a:xfrm>
            <a:off x="3779838" y="3789363"/>
            <a:ext cx="1227137" cy="2520950"/>
            <a:chOff x="1156" y="2160"/>
            <a:chExt cx="773" cy="1588"/>
          </a:xfrm>
        </p:grpSpPr>
        <p:sp>
          <p:nvSpPr>
            <p:cNvPr id="57353" name="AutoShape 23">
              <a:extLst>
                <a:ext uri="{FF2B5EF4-FFF2-40B4-BE49-F238E27FC236}">
                  <a16:creationId xmlns:a16="http://schemas.microsoft.com/office/drawing/2014/main" id="{B77C697D-1D75-3773-6B17-7F778B1B608D}"/>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4" name="AutoShape 24">
              <a:extLst>
                <a:ext uri="{FF2B5EF4-FFF2-40B4-BE49-F238E27FC236}">
                  <a16:creationId xmlns:a16="http://schemas.microsoft.com/office/drawing/2014/main" id="{B67EC1C1-FFF5-F47B-46A2-F736F12588BE}"/>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5" name="Rectangle 25">
              <a:extLst>
                <a:ext uri="{FF2B5EF4-FFF2-40B4-BE49-F238E27FC236}">
                  <a16:creationId xmlns:a16="http://schemas.microsoft.com/office/drawing/2014/main" id="{C7E07ED5-9475-0360-CAA4-9F8F68FDC4CF}"/>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6" name="Rectangle 26">
              <a:extLst>
                <a:ext uri="{FF2B5EF4-FFF2-40B4-BE49-F238E27FC236}">
                  <a16:creationId xmlns:a16="http://schemas.microsoft.com/office/drawing/2014/main" id="{18C98CEE-E491-40DF-0BED-35CCF4B4DF92}"/>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7" name="AutoShape 27">
              <a:extLst>
                <a:ext uri="{FF2B5EF4-FFF2-40B4-BE49-F238E27FC236}">
                  <a16:creationId xmlns:a16="http://schemas.microsoft.com/office/drawing/2014/main" id="{899872E4-4278-6926-00D7-E2B18D9F5C1D}"/>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8" name="Oval 28">
              <a:extLst>
                <a:ext uri="{FF2B5EF4-FFF2-40B4-BE49-F238E27FC236}">
                  <a16:creationId xmlns:a16="http://schemas.microsoft.com/office/drawing/2014/main" id="{398F952E-572A-3C83-352E-E49F60E29F82}"/>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59" name="Oval 29">
              <a:extLst>
                <a:ext uri="{FF2B5EF4-FFF2-40B4-BE49-F238E27FC236}">
                  <a16:creationId xmlns:a16="http://schemas.microsoft.com/office/drawing/2014/main" id="{76F762A1-9466-9DCE-8314-ABC8279BAF6D}"/>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60" name="Rectangle 30">
              <a:extLst>
                <a:ext uri="{FF2B5EF4-FFF2-40B4-BE49-F238E27FC236}">
                  <a16:creationId xmlns:a16="http://schemas.microsoft.com/office/drawing/2014/main" id="{70415CC3-953B-4CA7-8B13-CDDB7AAFD64B}"/>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61" name="Rectangle 31">
              <a:extLst>
                <a:ext uri="{FF2B5EF4-FFF2-40B4-BE49-F238E27FC236}">
                  <a16:creationId xmlns:a16="http://schemas.microsoft.com/office/drawing/2014/main" id="{C31322A9-2E8E-B831-41AE-14F3996C4D70}"/>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7362" name="Freeform 32">
              <a:extLst>
                <a:ext uri="{FF2B5EF4-FFF2-40B4-BE49-F238E27FC236}">
                  <a16:creationId xmlns:a16="http://schemas.microsoft.com/office/drawing/2014/main" id="{9F63CA87-1FD3-D04C-D775-0BDA592F8577}"/>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3" name="Freeform 33">
              <a:extLst>
                <a:ext uri="{FF2B5EF4-FFF2-40B4-BE49-F238E27FC236}">
                  <a16:creationId xmlns:a16="http://schemas.microsoft.com/office/drawing/2014/main" id="{B977FEC0-AD93-6C3D-766F-FACCDB5AEECF}"/>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4" name="Freeform 34">
              <a:extLst>
                <a:ext uri="{FF2B5EF4-FFF2-40B4-BE49-F238E27FC236}">
                  <a16:creationId xmlns:a16="http://schemas.microsoft.com/office/drawing/2014/main" id="{28A74CBE-EFD9-33BF-03D9-73A14166A720}"/>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5" name="Freeform 35">
              <a:extLst>
                <a:ext uri="{FF2B5EF4-FFF2-40B4-BE49-F238E27FC236}">
                  <a16:creationId xmlns:a16="http://schemas.microsoft.com/office/drawing/2014/main" id="{9ADE480B-1C8C-D5A2-9471-6833080C14D9}"/>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6" name="Freeform 36">
              <a:extLst>
                <a:ext uri="{FF2B5EF4-FFF2-40B4-BE49-F238E27FC236}">
                  <a16:creationId xmlns:a16="http://schemas.microsoft.com/office/drawing/2014/main" id="{04A54605-24D7-B533-35F5-D73C24540C18}"/>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7" name="Freeform 37">
              <a:extLst>
                <a:ext uri="{FF2B5EF4-FFF2-40B4-BE49-F238E27FC236}">
                  <a16:creationId xmlns:a16="http://schemas.microsoft.com/office/drawing/2014/main" id="{7249029F-2B83-74E3-4496-DC032A999DCD}"/>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8" name="Freeform 38">
              <a:extLst>
                <a:ext uri="{FF2B5EF4-FFF2-40B4-BE49-F238E27FC236}">
                  <a16:creationId xmlns:a16="http://schemas.microsoft.com/office/drawing/2014/main" id="{128969E2-1332-3783-37C3-72CE55E2202F}"/>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7369" name="Freeform 39">
              <a:extLst>
                <a:ext uri="{FF2B5EF4-FFF2-40B4-BE49-F238E27FC236}">
                  <a16:creationId xmlns:a16="http://schemas.microsoft.com/office/drawing/2014/main" id="{0F2B5BA5-7121-CF88-F410-318B29507989}"/>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8409" name="AutoShape 41">
            <a:extLst>
              <a:ext uri="{FF2B5EF4-FFF2-40B4-BE49-F238E27FC236}">
                <a16:creationId xmlns:a16="http://schemas.microsoft.com/office/drawing/2014/main" id="{E59942D4-8897-535E-DE90-83CF384D6C22}"/>
              </a:ext>
            </a:extLst>
          </p:cNvPr>
          <p:cNvSpPr>
            <a:spLocks noChangeArrowheads="1"/>
          </p:cNvSpPr>
          <p:nvPr/>
        </p:nvSpPr>
        <p:spPr bwMode="auto">
          <a:xfrm>
            <a:off x="323850" y="549275"/>
            <a:ext cx="3671888" cy="1295400"/>
          </a:xfrm>
          <a:prstGeom prst="wedgeEllipseCallout">
            <a:avLst>
              <a:gd name="adj1" fmla="val -4042"/>
              <a:gd name="adj2" fmla="val 16544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Sentiamo cos’hai capito tu…Signor SOTUTTOIO!</a:t>
            </a:r>
          </a:p>
        </p:txBody>
      </p:sp>
      <p:sp>
        <p:nvSpPr>
          <p:cNvPr id="58408" name="AutoShape 40">
            <a:extLst>
              <a:ext uri="{FF2B5EF4-FFF2-40B4-BE49-F238E27FC236}">
                <a16:creationId xmlns:a16="http://schemas.microsoft.com/office/drawing/2014/main" id="{9649CD33-2876-38B8-0C68-83ACC4671056}"/>
              </a:ext>
            </a:extLst>
          </p:cNvPr>
          <p:cNvSpPr>
            <a:spLocks noChangeArrowheads="1"/>
          </p:cNvSpPr>
          <p:nvPr/>
        </p:nvSpPr>
        <p:spPr bwMode="auto">
          <a:xfrm>
            <a:off x="3419475" y="333375"/>
            <a:ext cx="2665413" cy="1871663"/>
          </a:xfrm>
          <a:prstGeom prst="wedgeEllipseCallout">
            <a:avLst>
              <a:gd name="adj1" fmla="val -7894"/>
              <a:gd name="adj2" fmla="val 12421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semplice! Tu confondi le “informazioni” con i “pettegolezzi”</a:t>
            </a:r>
          </a:p>
        </p:txBody>
      </p:sp>
      <p:sp>
        <p:nvSpPr>
          <p:cNvPr id="58410" name="AutoShape 42">
            <a:extLst>
              <a:ext uri="{FF2B5EF4-FFF2-40B4-BE49-F238E27FC236}">
                <a16:creationId xmlns:a16="http://schemas.microsoft.com/office/drawing/2014/main" id="{13DA4194-F532-9206-E18D-9D0B3A1599DB}"/>
              </a:ext>
            </a:extLst>
          </p:cNvPr>
          <p:cNvSpPr>
            <a:spLocks noChangeArrowheads="1"/>
          </p:cNvSpPr>
          <p:nvPr/>
        </p:nvSpPr>
        <p:spPr bwMode="auto">
          <a:xfrm>
            <a:off x="5651500" y="260350"/>
            <a:ext cx="3313113" cy="2160588"/>
          </a:xfrm>
          <a:prstGeom prst="wedgeEllipseCallout">
            <a:avLst>
              <a:gd name="adj1" fmla="val -77889"/>
              <a:gd name="adj2" fmla="val 11767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Voler sapere chi è questo…chi è quello…perché fa questo…perché fa quello…NON E’ UN DIRITTO!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8409"/>
                                        </p:tgtEl>
                                        <p:attrNameLst>
                                          <p:attrName>style.visibility</p:attrName>
                                        </p:attrNameLst>
                                      </p:cBhvr>
                                      <p:to>
                                        <p:strVal val="visible"/>
                                      </p:to>
                                    </p:set>
                                    <p:animEffect transition="in" filter="strips(downRight)">
                                      <p:cBhvr>
                                        <p:cTn id="7" dur="3000"/>
                                        <p:tgtEl>
                                          <p:spTgt spid="584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8408"/>
                                        </p:tgtEl>
                                        <p:attrNameLst>
                                          <p:attrName>style.visibility</p:attrName>
                                        </p:attrNameLst>
                                      </p:cBhvr>
                                      <p:to>
                                        <p:strVal val="visible"/>
                                      </p:to>
                                    </p:set>
                                    <p:animEffect transition="in" filter="strips(downRight)">
                                      <p:cBhvr>
                                        <p:cTn id="12" dur="3000"/>
                                        <p:tgtEl>
                                          <p:spTgt spid="584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8410"/>
                                        </p:tgtEl>
                                        <p:attrNameLst>
                                          <p:attrName>style.visibility</p:attrName>
                                        </p:attrNameLst>
                                      </p:cBhvr>
                                      <p:to>
                                        <p:strVal val="visible"/>
                                      </p:to>
                                    </p:set>
                                    <p:animEffect transition="in" filter="strips(downRight)">
                                      <p:cBhvr>
                                        <p:cTn id="17" dur="3000"/>
                                        <p:tgtEl>
                                          <p:spTgt spid="584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58411"/>
                                        </p:tgtEl>
                                        <p:attrNameLst>
                                          <p:attrName>style.visibility</p:attrName>
                                        </p:attrNameLst>
                                      </p:cBhvr>
                                      <p:to>
                                        <p:strVal val="visible"/>
                                      </p:to>
                                    </p:set>
                                    <p:animEffect transition="in" filter="strips(downRight)">
                                      <p:cBhvr>
                                        <p:cTn id="22" dur="3000"/>
                                        <p:tgtEl>
                                          <p:spTgt spid="58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11" grpId="0" animBg="1"/>
      <p:bldP spid="58409" grpId="0" animBg="1"/>
      <p:bldP spid="58408" grpId="0" animBg="1"/>
      <p:bldP spid="5841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8370" name="Rectangle 3">
            <a:extLst>
              <a:ext uri="{FF2B5EF4-FFF2-40B4-BE49-F238E27FC236}">
                <a16:creationId xmlns:a16="http://schemas.microsoft.com/office/drawing/2014/main" id="{6A30B004-4C4C-564E-0215-4C40493DEEE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8371" name="Group 5">
            <a:extLst>
              <a:ext uri="{FF2B5EF4-FFF2-40B4-BE49-F238E27FC236}">
                <a16:creationId xmlns:a16="http://schemas.microsoft.com/office/drawing/2014/main" id="{4E6730A4-73A7-EFFD-FE60-4E71482E48DA}"/>
              </a:ext>
            </a:extLst>
          </p:cNvPr>
          <p:cNvGrpSpPr>
            <a:grpSpLocks/>
          </p:cNvGrpSpPr>
          <p:nvPr/>
        </p:nvGrpSpPr>
        <p:grpSpPr bwMode="auto">
          <a:xfrm>
            <a:off x="1979613" y="3357563"/>
            <a:ext cx="1227137" cy="2520950"/>
            <a:chOff x="2880" y="2160"/>
            <a:chExt cx="773" cy="1588"/>
          </a:xfrm>
        </p:grpSpPr>
        <p:sp>
          <p:nvSpPr>
            <p:cNvPr id="58393" name="AutoShape 6">
              <a:extLst>
                <a:ext uri="{FF2B5EF4-FFF2-40B4-BE49-F238E27FC236}">
                  <a16:creationId xmlns:a16="http://schemas.microsoft.com/office/drawing/2014/main" id="{85D0AD4B-95C7-79CC-1063-7BFF0D51F3EF}"/>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4" name="AutoShape 7">
              <a:extLst>
                <a:ext uri="{FF2B5EF4-FFF2-40B4-BE49-F238E27FC236}">
                  <a16:creationId xmlns:a16="http://schemas.microsoft.com/office/drawing/2014/main" id="{07E723BB-CB19-B78C-1307-3B80A2751E5B}"/>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5" name="Rectangle 8">
              <a:extLst>
                <a:ext uri="{FF2B5EF4-FFF2-40B4-BE49-F238E27FC236}">
                  <a16:creationId xmlns:a16="http://schemas.microsoft.com/office/drawing/2014/main" id="{A1AB580E-3989-FED5-FBA1-EDEC7F40D9B7}"/>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6" name="Rectangle 9">
              <a:extLst>
                <a:ext uri="{FF2B5EF4-FFF2-40B4-BE49-F238E27FC236}">
                  <a16:creationId xmlns:a16="http://schemas.microsoft.com/office/drawing/2014/main" id="{745E7AB3-249B-4736-4809-0204E390375E}"/>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7" name="AutoShape 10">
              <a:extLst>
                <a:ext uri="{FF2B5EF4-FFF2-40B4-BE49-F238E27FC236}">
                  <a16:creationId xmlns:a16="http://schemas.microsoft.com/office/drawing/2014/main" id="{FAFACB8F-B4A4-0FB5-EF76-2AD3EC77141B}"/>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8" name="Oval 11">
              <a:extLst>
                <a:ext uri="{FF2B5EF4-FFF2-40B4-BE49-F238E27FC236}">
                  <a16:creationId xmlns:a16="http://schemas.microsoft.com/office/drawing/2014/main" id="{E863F7E8-880F-D06A-17C9-95EBB2F700CF}"/>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99" name="Oval 12">
              <a:extLst>
                <a:ext uri="{FF2B5EF4-FFF2-40B4-BE49-F238E27FC236}">
                  <a16:creationId xmlns:a16="http://schemas.microsoft.com/office/drawing/2014/main" id="{77F8B795-49B1-ABE1-8E4F-6D4B4ABD9778}"/>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400" name="Rectangle 13">
              <a:extLst>
                <a:ext uri="{FF2B5EF4-FFF2-40B4-BE49-F238E27FC236}">
                  <a16:creationId xmlns:a16="http://schemas.microsoft.com/office/drawing/2014/main" id="{FA85A126-623A-D235-1B47-0F4B2CF356F5}"/>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401" name="Rectangle 14">
              <a:extLst>
                <a:ext uri="{FF2B5EF4-FFF2-40B4-BE49-F238E27FC236}">
                  <a16:creationId xmlns:a16="http://schemas.microsoft.com/office/drawing/2014/main" id="{7DD96AD6-DE73-359D-7A7A-97408DABD93C}"/>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402" name="Freeform 15">
              <a:extLst>
                <a:ext uri="{FF2B5EF4-FFF2-40B4-BE49-F238E27FC236}">
                  <a16:creationId xmlns:a16="http://schemas.microsoft.com/office/drawing/2014/main" id="{6FC4F58A-49C6-7686-55A1-FFA6B5BE21E5}"/>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3" name="Freeform 16">
              <a:extLst>
                <a:ext uri="{FF2B5EF4-FFF2-40B4-BE49-F238E27FC236}">
                  <a16:creationId xmlns:a16="http://schemas.microsoft.com/office/drawing/2014/main" id="{D7A12761-FC09-1996-5C2A-CCFD58C4F4FC}"/>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4" name="Freeform 17">
              <a:extLst>
                <a:ext uri="{FF2B5EF4-FFF2-40B4-BE49-F238E27FC236}">
                  <a16:creationId xmlns:a16="http://schemas.microsoft.com/office/drawing/2014/main" id="{6515EF41-DCE5-AEB4-FF00-4AE9BC3DE61D}"/>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5" name="Freeform 18">
              <a:extLst>
                <a:ext uri="{FF2B5EF4-FFF2-40B4-BE49-F238E27FC236}">
                  <a16:creationId xmlns:a16="http://schemas.microsoft.com/office/drawing/2014/main" id="{A5CF7909-AC1A-B2DB-8869-9A9106CEBDDC}"/>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6" name="Freeform 19">
              <a:extLst>
                <a:ext uri="{FF2B5EF4-FFF2-40B4-BE49-F238E27FC236}">
                  <a16:creationId xmlns:a16="http://schemas.microsoft.com/office/drawing/2014/main" id="{68CAF6B2-04D0-9C1E-332B-E014BD1812BA}"/>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7" name="Freeform 20">
              <a:extLst>
                <a:ext uri="{FF2B5EF4-FFF2-40B4-BE49-F238E27FC236}">
                  <a16:creationId xmlns:a16="http://schemas.microsoft.com/office/drawing/2014/main" id="{0915D629-6AD5-6BC8-2349-040E313D87FC}"/>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8" name="Freeform 21">
              <a:extLst>
                <a:ext uri="{FF2B5EF4-FFF2-40B4-BE49-F238E27FC236}">
                  <a16:creationId xmlns:a16="http://schemas.microsoft.com/office/drawing/2014/main" id="{6188AF46-D115-E746-9B4D-4776AC5D84EA}"/>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409" name="Freeform 22">
              <a:extLst>
                <a:ext uri="{FF2B5EF4-FFF2-40B4-BE49-F238E27FC236}">
                  <a16:creationId xmlns:a16="http://schemas.microsoft.com/office/drawing/2014/main" id="{5AF298B4-9139-7307-2538-8DC95F7491F6}"/>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8372" name="Group 23">
            <a:extLst>
              <a:ext uri="{FF2B5EF4-FFF2-40B4-BE49-F238E27FC236}">
                <a16:creationId xmlns:a16="http://schemas.microsoft.com/office/drawing/2014/main" id="{B4297F09-2568-13FA-7BAD-6891342C24DF}"/>
              </a:ext>
            </a:extLst>
          </p:cNvPr>
          <p:cNvGrpSpPr>
            <a:grpSpLocks/>
          </p:cNvGrpSpPr>
          <p:nvPr/>
        </p:nvGrpSpPr>
        <p:grpSpPr bwMode="auto">
          <a:xfrm>
            <a:off x="4860925" y="3357563"/>
            <a:ext cx="1227138" cy="2520950"/>
            <a:chOff x="1156" y="2160"/>
            <a:chExt cx="773" cy="1588"/>
          </a:xfrm>
        </p:grpSpPr>
        <p:sp>
          <p:nvSpPr>
            <p:cNvPr id="58376" name="AutoShape 24">
              <a:extLst>
                <a:ext uri="{FF2B5EF4-FFF2-40B4-BE49-F238E27FC236}">
                  <a16:creationId xmlns:a16="http://schemas.microsoft.com/office/drawing/2014/main" id="{F2571366-AE1C-A1CC-9E52-6643C626DC01}"/>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77" name="AutoShape 25">
              <a:extLst>
                <a:ext uri="{FF2B5EF4-FFF2-40B4-BE49-F238E27FC236}">
                  <a16:creationId xmlns:a16="http://schemas.microsoft.com/office/drawing/2014/main" id="{48C2B20F-0954-489E-FFD7-D6AED9F3CE7B}"/>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78" name="Rectangle 26">
              <a:extLst>
                <a:ext uri="{FF2B5EF4-FFF2-40B4-BE49-F238E27FC236}">
                  <a16:creationId xmlns:a16="http://schemas.microsoft.com/office/drawing/2014/main" id="{015BC7E1-54C1-C093-CD2C-D4BA6B24AC7B}"/>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79" name="Rectangle 27">
              <a:extLst>
                <a:ext uri="{FF2B5EF4-FFF2-40B4-BE49-F238E27FC236}">
                  <a16:creationId xmlns:a16="http://schemas.microsoft.com/office/drawing/2014/main" id="{2316A77C-EB88-7389-D960-864B91F67ADC}"/>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0" name="AutoShape 28">
              <a:extLst>
                <a:ext uri="{FF2B5EF4-FFF2-40B4-BE49-F238E27FC236}">
                  <a16:creationId xmlns:a16="http://schemas.microsoft.com/office/drawing/2014/main" id="{8F80DE68-3779-2C1E-59A1-76E4D0D3B2B7}"/>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1" name="Oval 29">
              <a:extLst>
                <a:ext uri="{FF2B5EF4-FFF2-40B4-BE49-F238E27FC236}">
                  <a16:creationId xmlns:a16="http://schemas.microsoft.com/office/drawing/2014/main" id="{8328D73E-6A56-FB54-BC88-1A8CFFC05759}"/>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2" name="Oval 30">
              <a:extLst>
                <a:ext uri="{FF2B5EF4-FFF2-40B4-BE49-F238E27FC236}">
                  <a16:creationId xmlns:a16="http://schemas.microsoft.com/office/drawing/2014/main" id="{1655C0E8-4E6D-E6B3-1905-50EA87FBC3B2}"/>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3" name="Rectangle 31">
              <a:extLst>
                <a:ext uri="{FF2B5EF4-FFF2-40B4-BE49-F238E27FC236}">
                  <a16:creationId xmlns:a16="http://schemas.microsoft.com/office/drawing/2014/main" id="{0F04B127-F605-D0E7-4D8B-2D90F23FD2D2}"/>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4" name="Rectangle 32">
              <a:extLst>
                <a:ext uri="{FF2B5EF4-FFF2-40B4-BE49-F238E27FC236}">
                  <a16:creationId xmlns:a16="http://schemas.microsoft.com/office/drawing/2014/main" id="{2C0B5F08-1B26-6984-C8D2-9AD3834DB32E}"/>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8385" name="Freeform 33">
              <a:extLst>
                <a:ext uri="{FF2B5EF4-FFF2-40B4-BE49-F238E27FC236}">
                  <a16:creationId xmlns:a16="http://schemas.microsoft.com/office/drawing/2014/main" id="{0D4EFCAE-982C-6AFC-5905-88D3F594FA26}"/>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86" name="Freeform 34">
              <a:extLst>
                <a:ext uri="{FF2B5EF4-FFF2-40B4-BE49-F238E27FC236}">
                  <a16:creationId xmlns:a16="http://schemas.microsoft.com/office/drawing/2014/main" id="{FA967B3E-AE5C-3945-D0D6-3994CC6D4241}"/>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87" name="Freeform 35">
              <a:extLst>
                <a:ext uri="{FF2B5EF4-FFF2-40B4-BE49-F238E27FC236}">
                  <a16:creationId xmlns:a16="http://schemas.microsoft.com/office/drawing/2014/main" id="{3688768F-8BAE-DDC2-3266-EC6535F339F8}"/>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88" name="Freeform 36">
              <a:extLst>
                <a:ext uri="{FF2B5EF4-FFF2-40B4-BE49-F238E27FC236}">
                  <a16:creationId xmlns:a16="http://schemas.microsoft.com/office/drawing/2014/main" id="{1156E85F-932F-FE79-6E72-123F03D8F415}"/>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89" name="Freeform 37">
              <a:extLst>
                <a:ext uri="{FF2B5EF4-FFF2-40B4-BE49-F238E27FC236}">
                  <a16:creationId xmlns:a16="http://schemas.microsoft.com/office/drawing/2014/main" id="{959C83EF-0745-E1A7-EED0-A4CC9E649735}"/>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90" name="Freeform 38">
              <a:extLst>
                <a:ext uri="{FF2B5EF4-FFF2-40B4-BE49-F238E27FC236}">
                  <a16:creationId xmlns:a16="http://schemas.microsoft.com/office/drawing/2014/main" id="{BE7EA8E9-4719-473B-6A71-1E5ACA2775E5}"/>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91" name="Freeform 39">
              <a:extLst>
                <a:ext uri="{FF2B5EF4-FFF2-40B4-BE49-F238E27FC236}">
                  <a16:creationId xmlns:a16="http://schemas.microsoft.com/office/drawing/2014/main" id="{C4BF23A1-174F-A2E3-C0A6-42105746C95B}"/>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8392" name="Freeform 40">
              <a:extLst>
                <a:ext uri="{FF2B5EF4-FFF2-40B4-BE49-F238E27FC236}">
                  <a16:creationId xmlns:a16="http://schemas.microsoft.com/office/drawing/2014/main" id="{EAA5CA1B-745D-7CF5-6182-63DB1E628B66}"/>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59434" name="AutoShape 42">
            <a:extLst>
              <a:ext uri="{FF2B5EF4-FFF2-40B4-BE49-F238E27FC236}">
                <a16:creationId xmlns:a16="http://schemas.microsoft.com/office/drawing/2014/main" id="{AC57CCC7-B0F5-B4BF-40FA-63E5DAE2DFF3}"/>
              </a:ext>
            </a:extLst>
          </p:cNvPr>
          <p:cNvSpPr>
            <a:spLocks noChangeArrowheads="1"/>
          </p:cNvSpPr>
          <p:nvPr/>
        </p:nvSpPr>
        <p:spPr bwMode="auto">
          <a:xfrm>
            <a:off x="6011863" y="1485900"/>
            <a:ext cx="2808287" cy="1871663"/>
          </a:xfrm>
          <a:prstGeom prst="wedgeEllipseCallout">
            <a:avLst>
              <a:gd name="adj1" fmla="val -58366"/>
              <a:gd name="adj2" fmla="val 5636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Certo!  Questa è un’attenuante!</a:t>
            </a:r>
          </a:p>
          <a:p>
            <a:pPr algn="ctr" eaLnBrk="1" hangingPunct="1">
              <a:spcBef>
                <a:spcPct val="0"/>
              </a:spcBef>
              <a:buFontTx/>
              <a:buNone/>
            </a:pPr>
            <a:r>
              <a:rPr lang="it-IT" altLang="it-IT" sz="1800" b="1" i="1"/>
              <a:t> …e del ragazzo di tua sorella?</a:t>
            </a:r>
          </a:p>
        </p:txBody>
      </p:sp>
      <p:sp>
        <p:nvSpPr>
          <p:cNvPr id="59436" name="AutoShape 44">
            <a:extLst>
              <a:ext uri="{FF2B5EF4-FFF2-40B4-BE49-F238E27FC236}">
                <a16:creationId xmlns:a16="http://schemas.microsoft.com/office/drawing/2014/main" id="{7F487C18-A1FD-35F6-163A-320AD0E99439}"/>
              </a:ext>
            </a:extLst>
          </p:cNvPr>
          <p:cNvSpPr>
            <a:spLocks noChangeArrowheads="1"/>
          </p:cNvSpPr>
          <p:nvPr/>
        </p:nvSpPr>
        <p:spPr bwMode="auto">
          <a:xfrm>
            <a:off x="3054350" y="2019300"/>
            <a:ext cx="2808288" cy="1192213"/>
          </a:xfrm>
          <a:prstGeom prst="wedgeEllipseCallout">
            <a:avLst>
              <a:gd name="adj1" fmla="val -61616"/>
              <a:gd name="adj2" fmla="val 12564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Beh! Quello…l’ho detto così…</a:t>
            </a:r>
          </a:p>
          <a:p>
            <a:pPr algn="ctr" eaLnBrk="1" hangingPunct="1">
              <a:spcBef>
                <a:spcPct val="0"/>
              </a:spcBef>
              <a:buFontTx/>
              <a:buNone/>
            </a:pPr>
            <a:r>
              <a:rPr lang="it-IT" altLang="it-IT" sz="1600" b="1" i="1"/>
              <a:t>senza pensarci!</a:t>
            </a:r>
          </a:p>
        </p:txBody>
      </p:sp>
      <p:sp>
        <p:nvSpPr>
          <p:cNvPr id="59433" name="AutoShape 41">
            <a:extLst>
              <a:ext uri="{FF2B5EF4-FFF2-40B4-BE49-F238E27FC236}">
                <a16:creationId xmlns:a16="http://schemas.microsoft.com/office/drawing/2014/main" id="{79BD01A1-842D-29FC-C91A-5BFA5FC55133}"/>
              </a:ext>
            </a:extLst>
          </p:cNvPr>
          <p:cNvSpPr>
            <a:spLocks noChangeArrowheads="1"/>
          </p:cNvSpPr>
          <p:nvPr/>
        </p:nvSpPr>
        <p:spPr bwMode="auto">
          <a:xfrm>
            <a:off x="862013" y="485775"/>
            <a:ext cx="3887787" cy="1836738"/>
          </a:xfrm>
          <a:prstGeom prst="wedgeEllipseCallout">
            <a:avLst>
              <a:gd name="adj1" fmla="val -6593"/>
              <a:gd name="adj2" fmla="val 11157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 io ero preoccupato perché la mamma sembrava molto arrabbiata e papà era rientrato molto  più tardi del solito.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9433"/>
                                        </p:tgtEl>
                                        <p:attrNameLst>
                                          <p:attrName>style.visibility</p:attrName>
                                        </p:attrNameLst>
                                      </p:cBhvr>
                                      <p:to>
                                        <p:strVal val="visible"/>
                                      </p:to>
                                    </p:set>
                                    <p:animEffect transition="in" filter="strips(downRight)">
                                      <p:cBhvr>
                                        <p:cTn id="7" dur="3000"/>
                                        <p:tgtEl>
                                          <p:spTgt spid="594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9434"/>
                                        </p:tgtEl>
                                        <p:attrNameLst>
                                          <p:attrName>style.visibility</p:attrName>
                                        </p:attrNameLst>
                                      </p:cBhvr>
                                      <p:to>
                                        <p:strVal val="visible"/>
                                      </p:to>
                                    </p:set>
                                    <p:animEffect transition="in" filter="strips(downRight)">
                                      <p:cBhvr>
                                        <p:cTn id="12" dur="3000"/>
                                        <p:tgtEl>
                                          <p:spTgt spid="594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9436"/>
                                        </p:tgtEl>
                                        <p:attrNameLst>
                                          <p:attrName>style.visibility</p:attrName>
                                        </p:attrNameLst>
                                      </p:cBhvr>
                                      <p:to>
                                        <p:strVal val="visible"/>
                                      </p:to>
                                    </p:set>
                                    <p:animEffect transition="in" filter="strips(downRight)">
                                      <p:cBhvr>
                                        <p:cTn id="17" dur="3000"/>
                                        <p:tgtEl>
                                          <p:spTgt spid="59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34" grpId="0" animBg="1"/>
      <p:bldP spid="59436" grpId="0" animBg="1"/>
      <p:bldP spid="5943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0456" name="AutoShape 40">
            <a:extLst>
              <a:ext uri="{FF2B5EF4-FFF2-40B4-BE49-F238E27FC236}">
                <a16:creationId xmlns:a16="http://schemas.microsoft.com/office/drawing/2014/main" id="{6295E558-1CFC-2C58-4C30-E60BA6F080EB}"/>
              </a:ext>
            </a:extLst>
          </p:cNvPr>
          <p:cNvSpPr>
            <a:spLocks noChangeArrowheads="1"/>
          </p:cNvSpPr>
          <p:nvPr/>
        </p:nvSpPr>
        <p:spPr bwMode="auto">
          <a:xfrm>
            <a:off x="1692275" y="1844675"/>
            <a:ext cx="2808288" cy="1366838"/>
          </a:xfrm>
          <a:prstGeom prst="wedgeEllipseCallout">
            <a:avLst>
              <a:gd name="adj1" fmla="val -47852"/>
              <a:gd name="adj2" fmla="val 11666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400" b="1" i="1"/>
          </a:p>
          <a:p>
            <a:pPr algn="ctr" eaLnBrk="1" hangingPunct="1">
              <a:spcBef>
                <a:spcPct val="0"/>
              </a:spcBef>
              <a:buFontTx/>
              <a:buNone/>
            </a:pPr>
            <a:r>
              <a:rPr lang="it-IT" altLang="it-IT" sz="1400" b="1" i="1"/>
              <a:t>            …Vedrai che ti spiegheranno tutto ciò che vorrai sapere!</a:t>
            </a:r>
          </a:p>
        </p:txBody>
      </p:sp>
      <p:sp>
        <p:nvSpPr>
          <p:cNvPr id="59395" name="Rectangle 2">
            <a:extLst>
              <a:ext uri="{FF2B5EF4-FFF2-40B4-BE49-F238E27FC236}">
                <a16:creationId xmlns:a16="http://schemas.microsoft.com/office/drawing/2014/main" id="{739EFF13-D720-D85A-5FEA-16FE1553993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59396" name="Group 4">
            <a:extLst>
              <a:ext uri="{FF2B5EF4-FFF2-40B4-BE49-F238E27FC236}">
                <a16:creationId xmlns:a16="http://schemas.microsoft.com/office/drawing/2014/main" id="{02DCBF44-09FE-389E-AAF5-77A7C9F97620}"/>
              </a:ext>
            </a:extLst>
          </p:cNvPr>
          <p:cNvGrpSpPr>
            <a:grpSpLocks/>
          </p:cNvGrpSpPr>
          <p:nvPr/>
        </p:nvGrpSpPr>
        <p:grpSpPr bwMode="auto">
          <a:xfrm>
            <a:off x="4572000" y="3933825"/>
            <a:ext cx="1227138" cy="2520950"/>
            <a:chOff x="2880" y="2160"/>
            <a:chExt cx="773" cy="1588"/>
          </a:xfrm>
        </p:grpSpPr>
        <p:sp>
          <p:nvSpPr>
            <p:cNvPr id="59417" name="AutoShape 5">
              <a:extLst>
                <a:ext uri="{FF2B5EF4-FFF2-40B4-BE49-F238E27FC236}">
                  <a16:creationId xmlns:a16="http://schemas.microsoft.com/office/drawing/2014/main" id="{74426268-59D7-412E-41E6-4016382BBA35}"/>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18" name="AutoShape 6">
              <a:extLst>
                <a:ext uri="{FF2B5EF4-FFF2-40B4-BE49-F238E27FC236}">
                  <a16:creationId xmlns:a16="http://schemas.microsoft.com/office/drawing/2014/main" id="{B6ECEA1F-2ABD-F162-78E7-798A317214FF}"/>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19" name="Rectangle 7">
              <a:extLst>
                <a:ext uri="{FF2B5EF4-FFF2-40B4-BE49-F238E27FC236}">
                  <a16:creationId xmlns:a16="http://schemas.microsoft.com/office/drawing/2014/main" id="{C03534A8-62C3-6E79-9569-BAE94EBE37A0}"/>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0" name="Rectangle 8">
              <a:extLst>
                <a:ext uri="{FF2B5EF4-FFF2-40B4-BE49-F238E27FC236}">
                  <a16:creationId xmlns:a16="http://schemas.microsoft.com/office/drawing/2014/main" id="{809D43C2-A533-056E-64ED-A5B4E75AEBBE}"/>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1" name="AutoShape 9">
              <a:extLst>
                <a:ext uri="{FF2B5EF4-FFF2-40B4-BE49-F238E27FC236}">
                  <a16:creationId xmlns:a16="http://schemas.microsoft.com/office/drawing/2014/main" id="{DBEF6721-D325-90BE-1E65-F55F7F6CF7A8}"/>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2" name="Oval 10">
              <a:extLst>
                <a:ext uri="{FF2B5EF4-FFF2-40B4-BE49-F238E27FC236}">
                  <a16:creationId xmlns:a16="http://schemas.microsoft.com/office/drawing/2014/main" id="{53D022C4-8BBF-11AD-2B8E-F2924F402131}"/>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3" name="Oval 11">
              <a:extLst>
                <a:ext uri="{FF2B5EF4-FFF2-40B4-BE49-F238E27FC236}">
                  <a16:creationId xmlns:a16="http://schemas.microsoft.com/office/drawing/2014/main" id="{F49CDDF3-9B83-A672-000E-F63B5CB61566}"/>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4" name="Rectangle 12">
              <a:extLst>
                <a:ext uri="{FF2B5EF4-FFF2-40B4-BE49-F238E27FC236}">
                  <a16:creationId xmlns:a16="http://schemas.microsoft.com/office/drawing/2014/main" id="{E48DD3E2-0C2D-B5E4-E7C6-5BE87AB383A2}"/>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5" name="Rectangle 13">
              <a:extLst>
                <a:ext uri="{FF2B5EF4-FFF2-40B4-BE49-F238E27FC236}">
                  <a16:creationId xmlns:a16="http://schemas.microsoft.com/office/drawing/2014/main" id="{F8CBF993-EB51-27EE-93CE-5A5D8E7353E9}"/>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26" name="Freeform 14">
              <a:extLst>
                <a:ext uri="{FF2B5EF4-FFF2-40B4-BE49-F238E27FC236}">
                  <a16:creationId xmlns:a16="http://schemas.microsoft.com/office/drawing/2014/main" id="{590E4A77-DE23-EABC-48AE-AA8B3C2502D0}"/>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27" name="Freeform 15">
              <a:extLst>
                <a:ext uri="{FF2B5EF4-FFF2-40B4-BE49-F238E27FC236}">
                  <a16:creationId xmlns:a16="http://schemas.microsoft.com/office/drawing/2014/main" id="{2CDCD34E-91D2-1634-B0F5-A6AAFCD0E289}"/>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28" name="Freeform 16">
              <a:extLst>
                <a:ext uri="{FF2B5EF4-FFF2-40B4-BE49-F238E27FC236}">
                  <a16:creationId xmlns:a16="http://schemas.microsoft.com/office/drawing/2014/main" id="{05EB001A-F7D7-EC65-CF37-FB0C4C6802E7}"/>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29" name="Freeform 17">
              <a:extLst>
                <a:ext uri="{FF2B5EF4-FFF2-40B4-BE49-F238E27FC236}">
                  <a16:creationId xmlns:a16="http://schemas.microsoft.com/office/drawing/2014/main" id="{4195F91F-69AE-DD28-D93D-53FAC825EB56}"/>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30" name="Freeform 18">
              <a:extLst>
                <a:ext uri="{FF2B5EF4-FFF2-40B4-BE49-F238E27FC236}">
                  <a16:creationId xmlns:a16="http://schemas.microsoft.com/office/drawing/2014/main" id="{9C1C4E34-93C1-3C15-FC46-41B94E78AFAC}"/>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31" name="Freeform 19">
              <a:extLst>
                <a:ext uri="{FF2B5EF4-FFF2-40B4-BE49-F238E27FC236}">
                  <a16:creationId xmlns:a16="http://schemas.microsoft.com/office/drawing/2014/main" id="{A826C8B7-A519-45DE-EAEC-8EFDF55E117C}"/>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32" name="Freeform 20">
              <a:extLst>
                <a:ext uri="{FF2B5EF4-FFF2-40B4-BE49-F238E27FC236}">
                  <a16:creationId xmlns:a16="http://schemas.microsoft.com/office/drawing/2014/main" id="{404BF04D-90AE-C6A1-45B6-2A9B34ACCF19}"/>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33" name="Freeform 21">
              <a:extLst>
                <a:ext uri="{FF2B5EF4-FFF2-40B4-BE49-F238E27FC236}">
                  <a16:creationId xmlns:a16="http://schemas.microsoft.com/office/drawing/2014/main" id="{DB919881-8647-506B-23C9-FCBEF3DAC973}"/>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59397" name="Group 22">
            <a:extLst>
              <a:ext uri="{FF2B5EF4-FFF2-40B4-BE49-F238E27FC236}">
                <a16:creationId xmlns:a16="http://schemas.microsoft.com/office/drawing/2014/main" id="{FC9E1DAC-429C-75F2-DFB0-221F8F6ED96D}"/>
              </a:ext>
            </a:extLst>
          </p:cNvPr>
          <p:cNvGrpSpPr>
            <a:grpSpLocks/>
          </p:cNvGrpSpPr>
          <p:nvPr/>
        </p:nvGrpSpPr>
        <p:grpSpPr bwMode="auto">
          <a:xfrm>
            <a:off x="754063" y="3860800"/>
            <a:ext cx="1227137" cy="2520950"/>
            <a:chOff x="1156" y="2160"/>
            <a:chExt cx="773" cy="1588"/>
          </a:xfrm>
        </p:grpSpPr>
        <p:sp>
          <p:nvSpPr>
            <p:cNvPr id="59400" name="AutoShape 23">
              <a:extLst>
                <a:ext uri="{FF2B5EF4-FFF2-40B4-BE49-F238E27FC236}">
                  <a16:creationId xmlns:a16="http://schemas.microsoft.com/office/drawing/2014/main" id="{10123285-48F2-F95A-CE24-BFF4B1442F10}"/>
                </a:ext>
              </a:extLst>
            </p:cNvPr>
            <p:cNvSpPr>
              <a:spLocks noChangeArrowheads="1"/>
            </p:cNvSpPr>
            <p:nvPr/>
          </p:nvSpPr>
          <p:spPr bwMode="auto">
            <a:xfrm rot="3454893">
              <a:off x="174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1" name="AutoShape 24">
              <a:extLst>
                <a:ext uri="{FF2B5EF4-FFF2-40B4-BE49-F238E27FC236}">
                  <a16:creationId xmlns:a16="http://schemas.microsoft.com/office/drawing/2014/main" id="{E0A80C9B-137E-4BCB-0098-8E2F1442192D}"/>
                </a:ext>
              </a:extLst>
            </p:cNvPr>
            <p:cNvSpPr>
              <a:spLocks noChangeArrowheads="1"/>
            </p:cNvSpPr>
            <p:nvPr/>
          </p:nvSpPr>
          <p:spPr bwMode="auto">
            <a:xfrm rot="6415854">
              <a:off x="124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2" name="Rectangle 25">
              <a:extLst>
                <a:ext uri="{FF2B5EF4-FFF2-40B4-BE49-F238E27FC236}">
                  <a16:creationId xmlns:a16="http://schemas.microsoft.com/office/drawing/2014/main" id="{C150642A-11CF-2676-E5E5-D5BE69238599}"/>
                </a:ext>
              </a:extLst>
            </p:cNvPr>
            <p:cNvSpPr>
              <a:spLocks noChangeArrowheads="1"/>
            </p:cNvSpPr>
            <p:nvPr/>
          </p:nvSpPr>
          <p:spPr bwMode="auto">
            <a:xfrm>
              <a:off x="140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3" name="Rectangle 26">
              <a:extLst>
                <a:ext uri="{FF2B5EF4-FFF2-40B4-BE49-F238E27FC236}">
                  <a16:creationId xmlns:a16="http://schemas.microsoft.com/office/drawing/2014/main" id="{8CC4A819-1888-07DE-BDA7-C528E6E46488}"/>
                </a:ext>
              </a:extLst>
            </p:cNvPr>
            <p:cNvSpPr>
              <a:spLocks noChangeArrowheads="1"/>
            </p:cNvSpPr>
            <p:nvPr/>
          </p:nvSpPr>
          <p:spPr bwMode="auto">
            <a:xfrm>
              <a:off x="156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4" name="AutoShape 27">
              <a:extLst>
                <a:ext uri="{FF2B5EF4-FFF2-40B4-BE49-F238E27FC236}">
                  <a16:creationId xmlns:a16="http://schemas.microsoft.com/office/drawing/2014/main" id="{254AD62C-B0AD-551E-8631-952B9B89CE37}"/>
                </a:ext>
              </a:extLst>
            </p:cNvPr>
            <p:cNvSpPr>
              <a:spLocks noChangeArrowheads="1"/>
            </p:cNvSpPr>
            <p:nvPr/>
          </p:nvSpPr>
          <p:spPr bwMode="auto">
            <a:xfrm>
              <a:off x="134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5" name="Oval 28">
              <a:extLst>
                <a:ext uri="{FF2B5EF4-FFF2-40B4-BE49-F238E27FC236}">
                  <a16:creationId xmlns:a16="http://schemas.microsoft.com/office/drawing/2014/main" id="{36E68F58-0519-9B9D-1EB5-483773109571}"/>
                </a:ext>
              </a:extLst>
            </p:cNvPr>
            <p:cNvSpPr>
              <a:spLocks noChangeArrowheads="1"/>
            </p:cNvSpPr>
            <p:nvPr/>
          </p:nvSpPr>
          <p:spPr bwMode="auto">
            <a:xfrm>
              <a:off x="156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6" name="Oval 29">
              <a:extLst>
                <a:ext uri="{FF2B5EF4-FFF2-40B4-BE49-F238E27FC236}">
                  <a16:creationId xmlns:a16="http://schemas.microsoft.com/office/drawing/2014/main" id="{92D26430-BF88-E648-D572-69A78459D09C}"/>
                </a:ext>
              </a:extLst>
            </p:cNvPr>
            <p:cNvSpPr>
              <a:spLocks noChangeArrowheads="1"/>
            </p:cNvSpPr>
            <p:nvPr/>
          </p:nvSpPr>
          <p:spPr bwMode="auto">
            <a:xfrm>
              <a:off x="145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7" name="Rectangle 30">
              <a:extLst>
                <a:ext uri="{FF2B5EF4-FFF2-40B4-BE49-F238E27FC236}">
                  <a16:creationId xmlns:a16="http://schemas.microsoft.com/office/drawing/2014/main" id="{41F1915C-48FD-88C3-B0A0-F40CD6C0B7B8}"/>
                </a:ext>
              </a:extLst>
            </p:cNvPr>
            <p:cNvSpPr>
              <a:spLocks noChangeArrowheads="1"/>
            </p:cNvSpPr>
            <p:nvPr/>
          </p:nvSpPr>
          <p:spPr bwMode="auto">
            <a:xfrm>
              <a:off x="148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8" name="Rectangle 31">
              <a:extLst>
                <a:ext uri="{FF2B5EF4-FFF2-40B4-BE49-F238E27FC236}">
                  <a16:creationId xmlns:a16="http://schemas.microsoft.com/office/drawing/2014/main" id="{D8342D12-8FB0-8F36-88D7-991C3468FEAE}"/>
                </a:ext>
              </a:extLst>
            </p:cNvPr>
            <p:cNvSpPr>
              <a:spLocks noChangeArrowheads="1"/>
            </p:cNvSpPr>
            <p:nvPr/>
          </p:nvSpPr>
          <p:spPr bwMode="auto">
            <a:xfrm>
              <a:off x="1382" y="2831"/>
              <a:ext cx="297" cy="64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59409" name="Freeform 32">
              <a:extLst>
                <a:ext uri="{FF2B5EF4-FFF2-40B4-BE49-F238E27FC236}">
                  <a16:creationId xmlns:a16="http://schemas.microsoft.com/office/drawing/2014/main" id="{43199C0E-6AF2-CB6D-F490-5D320D8C34A5}"/>
                </a:ext>
              </a:extLst>
            </p:cNvPr>
            <p:cNvSpPr>
              <a:spLocks/>
            </p:cNvSpPr>
            <p:nvPr/>
          </p:nvSpPr>
          <p:spPr bwMode="auto">
            <a:xfrm>
              <a:off x="134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0" name="Freeform 33">
              <a:extLst>
                <a:ext uri="{FF2B5EF4-FFF2-40B4-BE49-F238E27FC236}">
                  <a16:creationId xmlns:a16="http://schemas.microsoft.com/office/drawing/2014/main" id="{B52BB221-89B1-0BB0-27A4-36C978D30D66}"/>
                </a:ext>
              </a:extLst>
            </p:cNvPr>
            <p:cNvSpPr>
              <a:spLocks/>
            </p:cNvSpPr>
            <p:nvPr/>
          </p:nvSpPr>
          <p:spPr bwMode="auto">
            <a:xfrm>
              <a:off x="140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1" name="Freeform 34">
              <a:extLst>
                <a:ext uri="{FF2B5EF4-FFF2-40B4-BE49-F238E27FC236}">
                  <a16:creationId xmlns:a16="http://schemas.microsoft.com/office/drawing/2014/main" id="{B19B31E9-D3B2-C77F-01F9-B958785A4040}"/>
                </a:ext>
              </a:extLst>
            </p:cNvPr>
            <p:cNvSpPr>
              <a:spLocks/>
            </p:cNvSpPr>
            <p:nvPr/>
          </p:nvSpPr>
          <p:spPr bwMode="auto">
            <a:xfrm>
              <a:off x="157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2" name="Freeform 35">
              <a:extLst>
                <a:ext uri="{FF2B5EF4-FFF2-40B4-BE49-F238E27FC236}">
                  <a16:creationId xmlns:a16="http://schemas.microsoft.com/office/drawing/2014/main" id="{05849722-B755-91CA-A1D2-0CC54E1EDC98}"/>
                </a:ext>
              </a:extLst>
            </p:cNvPr>
            <p:cNvSpPr>
              <a:spLocks/>
            </p:cNvSpPr>
            <p:nvPr/>
          </p:nvSpPr>
          <p:spPr bwMode="auto">
            <a:xfrm>
              <a:off x="160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3" name="Freeform 36">
              <a:extLst>
                <a:ext uri="{FF2B5EF4-FFF2-40B4-BE49-F238E27FC236}">
                  <a16:creationId xmlns:a16="http://schemas.microsoft.com/office/drawing/2014/main" id="{0758D4DF-59D3-24C8-8154-C3E7BC27DFE6}"/>
                </a:ext>
              </a:extLst>
            </p:cNvPr>
            <p:cNvSpPr>
              <a:spLocks/>
            </p:cNvSpPr>
            <p:nvPr/>
          </p:nvSpPr>
          <p:spPr bwMode="auto">
            <a:xfrm>
              <a:off x="151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4" name="Freeform 37">
              <a:extLst>
                <a:ext uri="{FF2B5EF4-FFF2-40B4-BE49-F238E27FC236}">
                  <a16:creationId xmlns:a16="http://schemas.microsoft.com/office/drawing/2014/main" id="{F4C6009A-B574-2A58-5424-531572D87DCC}"/>
                </a:ext>
              </a:extLst>
            </p:cNvPr>
            <p:cNvSpPr>
              <a:spLocks/>
            </p:cNvSpPr>
            <p:nvPr/>
          </p:nvSpPr>
          <p:spPr bwMode="auto">
            <a:xfrm>
              <a:off x="169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5" name="Freeform 38">
              <a:extLst>
                <a:ext uri="{FF2B5EF4-FFF2-40B4-BE49-F238E27FC236}">
                  <a16:creationId xmlns:a16="http://schemas.microsoft.com/office/drawing/2014/main" id="{76279FD0-2600-375B-512B-566D05AB3038}"/>
                </a:ext>
              </a:extLst>
            </p:cNvPr>
            <p:cNvSpPr>
              <a:spLocks/>
            </p:cNvSpPr>
            <p:nvPr/>
          </p:nvSpPr>
          <p:spPr bwMode="auto">
            <a:xfrm>
              <a:off x="165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9416" name="Freeform 39">
              <a:extLst>
                <a:ext uri="{FF2B5EF4-FFF2-40B4-BE49-F238E27FC236}">
                  <a16:creationId xmlns:a16="http://schemas.microsoft.com/office/drawing/2014/main" id="{C8BA5275-E12B-E186-7780-87AE1DFE1EE6}"/>
                </a:ext>
              </a:extLst>
            </p:cNvPr>
            <p:cNvSpPr>
              <a:spLocks/>
            </p:cNvSpPr>
            <p:nvPr/>
          </p:nvSpPr>
          <p:spPr bwMode="auto">
            <a:xfrm>
              <a:off x="146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60458" name="AutoShape 42">
            <a:extLst>
              <a:ext uri="{FF2B5EF4-FFF2-40B4-BE49-F238E27FC236}">
                <a16:creationId xmlns:a16="http://schemas.microsoft.com/office/drawing/2014/main" id="{C23D4120-721B-2F13-33EE-33CD3D558DA5}"/>
              </a:ext>
            </a:extLst>
          </p:cNvPr>
          <p:cNvSpPr>
            <a:spLocks noChangeArrowheads="1"/>
          </p:cNvSpPr>
          <p:nvPr/>
        </p:nvSpPr>
        <p:spPr bwMode="auto">
          <a:xfrm>
            <a:off x="179388" y="260350"/>
            <a:ext cx="3887787" cy="2087563"/>
          </a:xfrm>
          <a:prstGeom prst="wedgeEllipseCallout">
            <a:avLst>
              <a:gd name="adj1" fmla="val -14394"/>
              <a:gd name="adj2" fmla="val 11075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Prova, invece, a chiedere a tua madre o a tuo padre cose più serie…che veramente ti servano per crescere meglio o per spiegarti ciò che non ti è chiaro o, ancora, per imparare cose nuove e interessanti!</a:t>
            </a:r>
          </a:p>
        </p:txBody>
      </p:sp>
      <p:sp>
        <p:nvSpPr>
          <p:cNvPr id="60459" name="AutoShape 43">
            <a:extLst>
              <a:ext uri="{FF2B5EF4-FFF2-40B4-BE49-F238E27FC236}">
                <a16:creationId xmlns:a16="http://schemas.microsoft.com/office/drawing/2014/main" id="{02A88048-8BE0-7E44-E488-0D2D9857A61F}"/>
              </a:ext>
            </a:extLst>
          </p:cNvPr>
          <p:cNvSpPr>
            <a:spLocks noChangeArrowheads="1"/>
          </p:cNvSpPr>
          <p:nvPr/>
        </p:nvSpPr>
        <p:spPr bwMode="auto">
          <a:xfrm>
            <a:off x="4572000" y="260350"/>
            <a:ext cx="4105275" cy="2493963"/>
          </a:xfrm>
          <a:prstGeom prst="wedgeEllipseCallout">
            <a:avLst>
              <a:gd name="adj1" fmla="val -29042"/>
              <a:gd name="adj2" fmla="val 11514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400" b="1" i="1"/>
          </a:p>
          <a:p>
            <a:pPr algn="ctr" eaLnBrk="1" hangingPunct="1">
              <a:spcBef>
                <a:spcPct val="0"/>
              </a:spcBef>
              <a:buFontTx/>
              <a:buNone/>
            </a:pPr>
            <a:r>
              <a:rPr lang="it-IT" altLang="it-IT" sz="1400" b="1" i="1"/>
              <a:t>            Però potevano essere più chiari questi benedetti DIRITTI!</a:t>
            </a:r>
          </a:p>
          <a:p>
            <a:pPr algn="ctr" eaLnBrk="1" hangingPunct="1">
              <a:spcBef>
                <a:spcPct val="0"/>
              </a:spcBef>
              <a:buFontTx/>
              <a:buNone/>
            </a:pPr>
            <a:r>
              <a:rPr lang="it-IT" altLang="it-IT" sz="1400" b="1" i="1"/>
              <a:t>Se li leggi senza riflettere hai sempre l’impressione che i “grandi” vogliono imbrogliarti e farti fare quello che vogliono loro!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60458"/>
                                        </p:tgtEl>
                                        <p:attrNameLst>
                                          <p:attrName>style.visibility</p:attrName>
                                        </p:attrNameLst>
                                      </p:cBhvr>
                                      <p:to>
                                        <p:strVal val="visible"/>
                                      </p:to>
                                    </p:set>
                                    <p:animEffect transition="in" filter="strips(downRight)">
                                      <p:cBhvr>
                                        <p:cTn id="7" dur="3000"/>
                                        <p:tgtEl>
                                          <p:spTgt spid="60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60456"/>
                                        </p:tgtEl>
                                        <p:attrNameLst>
                                          <p:attrName>style.visibility</p:attrName>
                                        </p:attrNameLst>
                                      </p:cBhvr>
                                      <p:to>
                                        <p:strVal val="visible"/>
                                      </p:to>
                                    </p:set>
                                    <p:animEffect transition="in" filter="strips(downRight)">
                                      <p:cBhvr>
                                        <p:cTn id="12" dur="3000"/>
                                        <p:tgtEl>
                                          <p:spTgt spid="604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60459"/>
                                        </p:tgtEl>
                                        <p:attrNameLst>
                                          <p:attrName>style.visibility</p:attrName>
                                        </p:attrNameLst>
                                      </p:cBhvr>
                                      <p:to>
                                        <p:strVal val="visible"/>
                                      </p:to>
                                    </p:set>
                                    <p:animEffect transition="in" filter="strips(downRight)">
                                      <p:cBhvr>
                                        <p:cTn id="17" dur="3000"/>
                                        <p:tgtEl>
                                          <p:spTgt spid="60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6" grpId="0" animBg="1"/>
      <p:bldP spid="60458" grpId="0" animBg="1"/>
      <p:bldP spid="6045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1442" name="AutoShape 2">
            <a:extLst>
              <a:ext uri="{FF2B5EF4-FFF2-40B4-BE49-F238E27FC236}">
                <a16:creationId xmlns:a16="http://schemas.microsoft.com/office/drawing/2014/main" id="{D85B997E-143A-1CF8-7C6E-67DA378558CB}"/>
              </a:ext>
            </a:extLst>
          </p:cNvPr>
          <p:cNvSpPr>
            <a:spLocks noChangeArrowheads="1"/>
          </p:cNvSpPr>
          <p:nvPr/>
        </p:nvSpPr>
        <p:spPr bwMode="auto">
          <a:xfrm>
            <a:off x="611188" y="765175"/>
            <a:ext cx="5184775" cy="1584325"/>
          </a:xfrm>
          <a:prstGeom prst="wedgeEllipseCallout">
            <a:avLst>
              <a:gd name="adj1" fmla="val 30495"/>
              <a:gd name="adj2" fmla="val 17334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2000" b="1" i="1"/>
              <a:t>Se li leggi attentamente…però...</a:t>
            </a:r>
          </a:p>
          <a:p>
            <a:pPr algn="ctr" eaLnBrk="1" hangingPunct="1">
              <a:spcBef>
                <a:spcPct val="0"/>
              </a:spcBef>
              <a:buFontTx/>
              <a:buNone/>
            </a:pPr>
            <a:r>
              <a:rPr lang="it-IT" altLang="it-IT" sz="2000" b="1" i="1"/>
              <a:t>l’impressione…</a:t>
            </a:r>
          </a:p>
          <a:p>
            <a:pPr algn="ctr" eaLnBrk="1" hangingPunct="1">
              <a:spcBef>
                <a:spcPct val="0"/>
              </a:spcBef>
              <a:buFontTx/>
              <a:buNone/>
            </a:pPr>
            <a:endParaRPr lang="it-IT" altLang="it-IT" sz="2000" b="1" i="1"/>
          </a:p>
        </p:txBody>
      </p:sp>
      <p:sp>
        <p:nvSpPr>
          <p:cNvPr id="60419" name="Rectangle 4">
            <a:extLst>
              <a:ext uri="{FF2B5EF4-FFF2-40B4-BE49-F238E27FC236}">
                <a16:creationId xmlns:a16="http://schemas.microsoft.com/office/drawing/2014/main" id="{65FBC881-CFEB-AB1A-48D8-4716B718D5B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0420" name="Group 5">
            <a:extLst>
              <a:ext uri="{FF2B5EF4-FFF2-40B4-BE49-F238E27FC236}">
                <a16:creationId xmlns:a16="http://schemas.microsoft.com/office/drawing/2014/main" id="{ACC8BB5E-895E-D942-811C-A7F131ED830F}"/>
              </a:ext>
            </a:extLst>
          </p:cNvPr>
          <p:cNvGrpSpPr>
            <a:grpSpLocks/>
          </p:cNvGrpSpPr>
          <p:nvPr/>
        </p:nvGrpSpPr>
        <p:grpSpPr bwMode="auto">
          <a:xfrm>
            <a:off x="4572000" y="3933825"/>
            <a:ext cx="1227138" cy="2520950"/>
            <a:chOff x="2880" y="2160"/>
            <a:chExt cx="773" cy="1588"/>
          </a:xfrm>
        </p:grpSpPr>
        <p:sp>
          <p:nvSpPr>
            <p:cNvPr id="60421" name="AutoShape 6">
              <a:extLst>
                <a:ext uri="{FF2B5EF4-FFF2-40B4-BE49-F238E27FC236}">
                  <a16:creationId xmlns:a16="http://schemas.microsoft.com/office/drawing/2014/main" id="{A9287531-D3E4-6056-18BF-685D2B40FDEB}"/>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2" name="AutoShape 7">
              <a:extLst>
                <a:ext uri="{FF2B5EF4-FFF2-40B4-BE49-F238E27FC236}">
                  <a16:creationId xmlns:a16="http://schemas.microsoft.com/office/drawing/2014/main" id="{16988576-DA28-9144-5B99-E1304B20715D}"/>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3" name="Rectangle 8">
              <a:extLst>
                <a:ext uri="{FF2B5EF4-FFF2-40B4-BE49-F238E27FC236}">
                  <a16:creationId xmlns:a16="http://schemas.microsoft.com/office/drawing/2014/main" id="{43536C73-2476-2FE0-882B-31F7CBA2B53C}"/>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4" name="Rectangle 9">
              <a:extLst>
                <a:ext uri="{FF2B5EF4-FFF2-40B4-BE49-F238E27FC236}">
                  <a16:creationId xmlns:a16="http://schemas.microsoft.com/office/drawing/2014/main" id="{51AD2D1B-A670-73D2-9774-3C772AD1B4E1}"/>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5" name="AutoShape 10">
              <a:extLst>
                <a:ext uri="{FF2B5EF4-FFF2-40B4-BE49-F238E27FC236}">
                  <a16:creationId xmlns:a16="http://schemas.microsoft.com/office/drawing/2014/main" id="{A43092CB-B702-6934-2211-DBADD868B12B}"/>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6" name="Oval 11">
              <a:extLst>
                <a:ext uri="{FF2B5EF4-FFF2-40B4-BE49-F238E27FC236}">
                  <a16:creationId xmlns:a16="http://schemas.microsoft.com/office/drawing/2014/main" id="{820EFF81-AA97-A5B7-8F8B-EF9B523F2328}"/>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7" name="Oval 12">
              <a:extLst>
                <a:ext uri="{FF2B5EF4-FFF2-40B4-BE49-F238E27FC236}">
                  <a16:creationId xmlns:a16="http://schemas.microsoft.com/office/drawing/2014/main" id="{BAC7DF74-FD8D-94AA-0C7B-DFC564952B05}"/>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8" name="Rectangle 13">
              <a:extLst>
                <a:ext uri="{FF2B5EF4-FFF2-40B4-BE49-F238E27FC236}">
                  <a16:creationId xmlns:a16="http://schemas.microsoft.com/office/drawing/2014/main" id="{F171A85A-60EB-3742-32EF-7703987FB462}"/>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29" name="Rectangle 14">
              <a:extLst>
                <a:ext uri="{FF2B5EF4-FFF2-40B4-BE49-F238E27FC236}">
                  <a16:creationId xmlns:a16="http://schemas.microsoft.com/office/drawing/2014/main" id="{3C8B11FD-2B6E-C920-9981-7336EE6C40D5}"/>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0430" name="Freeform 15">
              <a:extLst>
                <a:ext uri="{FF2B5EF4-FFF2-40B4-BE49-F238E27FC236}">
                  <a16:creationId xmlns:a16="http://schemas.microsoft.com/office/drawing/2014/main" id="{44EEA6F1-C374-56AA-2A90-78ABA53DBA37}"/>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1" name="Freeform 16">
              <a:extLst>
                <a:ext uri="{FF2B5EF4-FFF2-40B4-BE49-F238E27FC236}">
                  <a16:creationId xmlns:a16="http://schemas.microsoft.com/office/drawing/2014/main" id="{1E173710-D82E-01B6-D323-92FC1CE0F1F2}"/>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2" name="Freeform 17">
              <a:extLst>
                <a:ext uri="{FF2B5EF4-FFF2-40B4-BE49-F238E27FC236}">
                  <a16:creationId xmlns:a16="http://schemas.microsoft.com/office/drawing/2014/main" id="{EC72A6C6-A39D-90C7-19BD-F7222B992395}"/>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3" name="Freeform 18">
              <a:extLst>
                <a:ext uri="{FF2B5EF4-FFF2-40B4-BE49-F238E27FC236}">
                  <a16:creationId xmlns:a16="http://schemas.microsoft.com/office/drawing/2014/main" id="{97336024-62AF-D75A-3B80-198615022020}"/>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4" name="Freeform 19">
              <a:extLst>
                <a:ext uri="{FF2B5EF4-FFF2-40B4-BE49-F238E27FC236}">
                  <a16:creationId xmlns:a16="http://schemas.microsoft.com/office/drawing/2014/main" id="{3C7AE074-0B14-6DEF-0812-E0595A498B2D}"/>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5" name="Freeform 20">
              <a:extLst>
                <a:ext uri="{FF2B5EF4-FFF2-40B4-BE49-F238E27FC236}">
                  <a16:creationId xmlns:a16="http://schemas.microsoft.com/office/drawing/2014/main" id="{D3F44F74-BEED-55E8-81AF-FE5BF76559C8}"/>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6" name="Freeform 21">
              <a:extLst>
                <a:ext uri="{FF2B5EF4-FFF2-40B4-BE49-F238E27FC236}">
                  <a16:creationId xmlns:a16="http://schemas.microsoft.com/office/drawing/2014/main" id="{16F55093-1D70-F018-6A46-7C6AC12D209D}"/>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0437" name="Freeform 22">
              <a:extLst>
                <a:ext uri="{FF2B5EF4-FFF2-40B4-BE49-F238E27FC236}">
                  <a16:creationId xmlns:a16="http://schemas.microsoft.com/office/drawing/2014/main" id="{D9483141-45A1-C15C-2D72-E6875BA69C6F}"/>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strips(downRight)">
                                      <p:cBhvr>
                                        <p:cTn id="7" dur="3000"/>
                                        <p:tgtEl>
                                          <p:spTgt spid="6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2466" name="AutoShape 2">
            <a:extLst>
              <a:ext uri="{FF2B5EF4-FFF2-40B4-BE49-F238E27FC236}">
                <a16:creationId xmlns:a16="http://schemas.microsoft.com/office/drawing/2014/main" id="{D9FB90A5-E875-A291-72CF-EE9052837C22}"/>
              </a:ext>
            </a:extLst>
          </p:cNvPr>
          <p:cNvSpPr>
            <a:spLocks noChangeArrowheads="1"/>
          </p:cNvSpPr>
          <p:nvPr/>
        </p:nvSpPr>
        <p:spPr bwMode="auto">
          <a:xfrm>
            <a:off x="611188" y="765175"/>
            <a:ext cx="5184775" cy="1368425"/>
          </a:xfrm>
          <a:prstGeom prst="wedgeEllipseCallout">
            <a:avLst>
              <a:gd name="adj1" fmla="val 41000"/>
              <a:gd name="adj2" fmla="val 16589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1"/>
          </a:p>
          <a:p>
            <a:pPr algn="ctr" eaLnBrk="1" hangingPunct="1">
              <a:spcBef>
                <a:spcPct val="0"/>
              </a:spcBef>
              <a:buFontTx/>
              <a:buNone/>
            </a:pPr>
            <a:r>
              <a:rPr lang="it-IT" altLang="it-IT" sz="2000" b="1" i="1"/>
              <a:t>E’ CONFERMATA!!!</a:t>
            </a:r>
          </a:p>
        </p:txBody>
      </p:sp>
      <p:sp>
        <p:nvSpPr>
          <p:cNvPr id="61443" name="Rectangle 3">
            <a:extLst>
              <a:ext uri="{FF2B5EF4-FFF2-40B4-BE49-F238E27FC236}">
                <a16:creationId xmlns:a16="http://schemas.microsoft.com/office/drawing/2014/main" id="{7EB142C7-8666-34E9-F40A-ABFF53DF612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1444" name="Group 4">
            <a:extLst>
              <a:ext uri="{FF2B5EF4-FFF2-40B4-BE49-F238E27FC236}">
                <a16:creationId xmlns:a16="http://schemas.microsoft.com/office/drawing/2014/main" id="{4E9B8F90-942E-A2FD-FF1C-77A5EA9A9C1E}"/>
              </a:ext>
            </a:extLst>
          </p:cNvPr>
          <p:cNvGrpSpPr>
            <a:grpSpLocks/>
          </p:cNvGrpSpPr>
          <p:nvPr/>
        </p:nvGrpSpPr>
        <p:grpSpPr bwMode="auto">
          <a:xfrm>
            <a:off x="5148263" y="3141663"/>
            <a:ext cx="1227137" cy="2520950"/>
            <a:chOff x="2880" y="2160"/>
            <a:chExt cx="773" cy="1588"/>
          </a:xfrm>
        </p:grpSpPr>
        <p:sp>
          <p:nvSpPr>
            <p:cNvPr id="61445" name="AutoShape 5">
              <a:extLst>
                <a:ext uri="{FF2B5EF4-FFF2-40B4-BE49-F238E27FC236}">
                  <a16:creationId xmlns:a16="http://schemas.microsoft.com/office/drawing/2014/main" id="{929CCB81-8D86-EC3C-AC55-5AD8309F3C4E}"/>
                </a:ext>
              </a:extLst>
            </p:cNvPr>
            <p:cNvSpPr>
              <a:spLocks noChangeArrowheads="1"/>
            </p:cNvSpPr>
            <p:nvPr/>
          </p:nvSpPr>
          <p:spPr bwMode="auto">
            <a:xfrm rot="3454893">
              <a:off x="3466"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46" name="AutoShape 6">
              <a:extLst>
                <a:ext uri="{FF2B5EF4-FFF2-40B4-BE49-F238E27FC236}">
                  <a16:creationId xmlns:a16="http://schemas.microsoft.com/office/drawing/2014/main" id="{5744BCC2-1DF3-B4DC-A8A4-4C9515864CDC}"/>
                </a:ext>
              </a:extLst>
            </p:cNvPr>
            <p:cNvSpPr>
              <a:spLocks noChangeArrowheads="1"/>
            </p:cNvSpPr>
            <p:nvPr/>
          </p:nvSpPr>
          <p:spPr bwMode="auto">
            <a:xfrm rot="6415854">
              <a:off x="2970"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47" name="Rectangle 7">
              <a:extLst>
                <a:ext uri="{FF2B5EF4-FFF2-40B4-BE49-F238E27FC236}">
                  <a16:creationId xmlns:a16="http://schemas.microsoft.com/office/drawing/2014/main" id="{41A15135-C597-84D5-16BA-4B93EEA97045}"/>
                </a:ext>
              </a:extLst>
            </p:cNvPr>
            <p:cNvSpPr>
              <a:spLocks noChangeArrowheads="1"/>
            </p:cNvSpPr>
            <p:nvPr/>
          </p:nvSpPr>
          <p:spPr bwMode="auto">
            <a:xfrm>
              <a:off x="3127"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48" name="Rectangle 8">
              <a:extLst>
                <a:ext uri="{FF2B5EF4-FFF2-40B4-BE49-F238E27FC236}">
                  <a16:creationId xmlns:a16="http://schemas.microsoft.com/office/drawing/2014/main" id="{902BB86B-B0A6-2E29-E9B3-26109BC4E33E}"/>
                </a:ext>
              </a:extLst>
            </p:cNvPr>
            <p:cNvSpPr>
              <a:spLocks noChangeArrowheads="1"/>
            </p:cNvSpPr>
            <p:nvPr/>
          </p:nvSpPr>
          <p:spPr bwMode="auto">
            <a:xfrm>
              <a:off x="3293"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49" name="AutoShape 9">
              <a:extLst>
                <a:ext uri="{FF2B5EF4-FFF2-40B4-BE49-F238E27FC236}">
                  <a16:creationId xmlns:a16="http://schemas.microsoft.com/office/drawing/2014/main" id="{39483D12-78BE-673B-5852-14BE07519C87}"/>
                </a:ext>
              </a:extLst>
            </p:cNvPr>
            <p:cNvSpPr>
              <a:spLocks noChangeArrowheads="1"/>
            </p:cNvSpPr>
            <p:nvPr/>
          </p:nvSpPr>
          <p:spPr bwMode="auto">
            <a:xfrm>
              <a:off x="3067"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50" name="Oval 10">
              <a:extLst>
                <a:ext uri="{FF2B5EF4-FFF2-40B4-BE49-F238E27FC236}">
                  <a16:creationId xmlns:a16="http://schemas.microsoft.com/office/drawing/2014/main" id="{B236557C-87B4-88C0-935E-870293B30DC4}"/>
                </a:ext>
              </a:extLst>
            </p:cNvPr>
            <p:cNvSpPr>
              <a:spLocks noChangeArrowheads="1"/>
            </p:cNvSpPr>
            <p:nvPr/>
          </p:nvSpPr>
          <p:spPr bwMode="auto">
            <a:xfrm>
              <a:off x="3291"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51" name="Oval 11">
              <a:extLst>
                <a:ext uri="{FF2B5EF4-FFF2-40B4-BE49-F238E27FC236}">
                  <a16:creationId xmlns:a16="http://schemas.microsoft.com/office/drawing/2014/main" id="{18A8E2CF-2B34-2BB9-11EC-B0394CCA2046}"/>
                </a:ext>
              </a:extLst>
            </p:cNvPr>
            <p:cNvSpPr>
              <a:spLocks noChangeArrowheads="1"/>
            </p:cNvSpPr>
            <p:nvPr/>
          </p:nvSpPr>
          <p:spPr bwMode="auto">
            <a:xfrm>
              <a:off x="3174"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52" name="Rectangle 12">
              <a:extLst>
                <a:ext uri="{FF2B5EF4-FFF2-40B4-BE49-F238E27FC236}">
                  <a16:creationId xmlns:a16="http://schemas.microsoft.com/office/drawing/2014/main" id="{12064284-B62D-10CC-9346-8B35C88D9E67}"/>
                </a:ext>
              </a:extLst>
            </p:cNvPr>
            <p:cNvSpPr>
              <a:spLocks noChangeArrowheads="1"/>
            </p:cNvSpPr>
            <p:nvPr/>
          </p:nvSpPr>
          <p:spPr bwMode="auto">
            <a:xfrm>
              <a:off x="3207"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53" name="Rectangle 13">
              <a:extLst>
                <a:ext uri="{FF2B5EF4-FFF2-40B4-BE49-F238E27FC236}">
                  <a16:creationId xmlns:a16="http://schemas.microsoft.com/office/drawing/2014/main" id="{FA259153-5DCA-D9C8-95F2-58DD3B9F4175}"/>
                </a:ext>
              </a:extLst>
            </p:cNvPr>
            <p:cNvSpPr>
              <a:spLocks noChangeArrowheads="1"/>
            </p:cNvSpPr>
            <p:nvPr/>
          </p:nvSpPr>
          <p:spPr bwMode="auto">
            <a:xfrm>
              <a:off x="3106" y="2831"/>
              <a:ext cx="297" cy="642"/>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1454" name="Freeform 14">
              <a:extLst>
                <a:ext uri="{FF2B5EF4-FFF2-40B4-BE49-F238E27FC236}">
                  <a16:creationId xmlns:a16="http://schemas.microsoft.com/office/drawing/2014/main" id="{DDCDCD72-5242-9E50-665E-F42B94309A95}"/>
                </a:ext>
              </a:extLst>
            </p:cNvPr>
            <p:cNvSpPr>
              <a:spLocks/>
            </p:cNvSpPr>
            <p:nvPr/>
          </p:nvSpPr>
          <p:spPr bwMode="auto">
            <a:xfrm>
              <a:off x="3069"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55" name="Freeform 15">
              <a:extLst>
                <a:ext uri="{FF2B5EF4-FFF2-40B4-BE49-F238E27FC236}">
                  <a16:creationId xmlns:a16="http://schemas.microsoft.com/office/drawing/2014/main" id="{CE6A43A5-0BFC-1BFE-6BDC-4C1E85545C8B}"/>
                </a:ext>
              </a:extLst>
            </p:cNvPr>
            <p:cNvSpPr>
              <a:spLocks/>
            </p:cNvSpPr>
            <p:nvPr/>
          </p:nvSpPr>
          <p:spPr bwMode="auto">
            <a:xfrm>
              <a:off x="3126"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56" name="Freeform 16">
              <a:extLst>
                <a:ext uri="{FF2B5EF4-FFF2-40B4-BE49-F238E27FC236}">
                  <a16:creationId xmlns:a16="http://schemas.microsoft.com/office/drawing/2014/main" id="{460DD9C4-F9F1-BC79-5F83-7D54F98959C1}"/>
                </a:ext>
              </a:extLst>
            </p:cNvPr>
            <p:cNvSpPr>
              <a:spLocks/>
            </p:cNvSpPr>
            <p:nvPr/>
          </p:nvSpPr>
          <p:spPr bwMode="auto">
            <a:xfrm>
              <a:off x="3296"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57" name="Freeform 17">
              <a:extLst>
                <a:ext uri="{FF2B5EF4-FFF2-40B4-BE49-F238E27FC236}">
                  <a16:creationId xmlns:a16="http://schemas.microsoft.com/office/drawing/2014/main" id="{03D46008-9618-C21E-A4C0-1B38B8B72910}"/>
                </a:ext>
              </a:extLst>
            </p:cNvPr>
            <p:cNvSpPr>
              <a:spLocks/>
            </p:cNvSpPr>
            <p:nvPr/>
          </p:nvSpPr>
          <p:spPr bwMode="auto">
            <a:xfrm>
              <a:off x="3326"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58" name="Freeform 18">
              <a:extLst>
                <a:ext uri="{FF2B5EF4-FFF2-40B4-BE49-F238E27FC236}">
                  <a16:creationId xmlns:a16="http://schemas.microsoft.com/office/drawing/2014/main" id="{851CA6BD-B0C5-694F-A62C-096514645AC7}"/>
                </a:ext>
              </a:extLst>
            </p:cNvPr>
            <p:cNvSpPr>
              <a:spLocks/>
            </p:cNvSpPr>
            <p:nvPr/>
          </p:nvSpPr>
          <p:spPr bwMode="auto">
            <a:xfrm>
              <a:off x="3237"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59" name="Freeform 19">
              <a:extLst>
                <a:ext uri="{FF2B5EF4-FFF2-40B4-BE49-F238E27FC236}">
                  <a16:creationId xmlns:a16="http://schemas.microsoft.com/office/drawing/2014/main" id="{E45C417F-AE0D-359F-DA53-544084FC2A13}"/>
                </a:ext>
              </a:extLst>
            </p:cNvPr>
            <p:cNvSpPr>
              <a:spLocks/>
            </p:cNvSpPr>
            <p:nvPr/>
          </p:nvSpPr>
          <p:spPr bwMode="auto">
            <a:xfrm>
              <a:off x="3415"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60" name="Freeform 20">
              <a:extLst>
                <a:ext uri="{FF2B5EF4-FFF2-40B4-BE49-F238E27FC236}">
                  <a16:creationId xmlns:a16="http://schemas.microsoft.com/office/drawing/2014/main" id="{A7488A81-57A0-382D-C730-DAD32CA0EB41}"/>
                </a:ext>
              </a:extLst>
            </p:cNvPr>
            <p:cNvSpPr>
              <a:spLocks/>
            </p:cNvSpPr>
            <p:nvPr/>
          </p:nvSpPr>
          <p:spPr bwMode="auto">
            <a:xfrm>
              <a:off x="3375"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1461" name="Freeform 21">
              <a:extLst>
                <a:ext uri="{FF2B5EF4-FFF2-40B4-BE49-F238E27FC236}">
                  <a16:creationId xmlns:a16="http://schemas.microsoft.com/office/drawing/2014/main" id="{6A12EFA7-3F6A-4E4B-F79B-FB5746644A24}"/>
                </a:ext>
              </a:extLst>
            </p:cNvPr>
            <p:cNvSpPr>
              <a:spLocks/>
            </p:cNvSpPr>
            <p:nvPr/>
          </p:nvSpPr>
          <p:spPr bwMode="auto">
            <a:xfrm>
              <a:off x="3185"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strips(downRight)">
                                      <p:cBhvr>
                                        <p:cTn id="7" dur="3000"/>
                                        <p:tgtEl>
                                          <p:spTgt spid="62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62466" name="WordArt 2">
            <a:extLst>
              <a:ext uri="{FF2B5EF4-FFF2-40B4-BE49-F238E27FC236}">
                <a16:creationId xmlns:a16="http://schemas.microsoft.com/office/drawing/2014/main" id="{56A0F43D-4AFF-9FB5-061E-B5FDE187D910}"/>
              </a:ext>
            </a:extLst>
          </p:cNvPr>
          <p:cNvSpPr>
            <a:spLocks noChangeArrowheads="1" noChangeShapeType="1" noTextEdit="1"/>
          </p:cNvSpPr>
          <p:nvPr/>
        </p:nvSpPr>
        <p:spPr bwMode="auto">
          <a:xfrm>
            <a:off x="396875" y="1916113"/>
            <a:ext cx="8351838" cy="2376487"/>
          </a:xfrm>
          <a:prstGeom prst="rect">
            <a:avLst/>
          </a:prstGeom>
        </p:spPr>
        <p:txBody>
          <a:bodyPr wrap="none" fromWordArt="1">
            <a:prstTxWarp prst="textPlain">
              <a:avLst>
                <a:gd name="adj" fmla="val 50000"/>
              </a:avLst>
            </a:prstTxWarp>
          </a:bodyPr>
          <a:lstStyle/>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“Diritto di essere curati </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il meglio possibile" </a:t>
            </a:r>
          </a:p>
        </p:txBody>
      </p:sp>
      <p:sp>
        <p:nvSpPr>
          <p:cNvPr id="62467" name="Rectangle 3">
            <a:extLst>
              <a:ext uri="{FF2B5EF4-FFF2-40B4-BE49-F238E27FC236}">
                <a16:creationId xmlns:a16="http://schemas.microsoft.com/office/drawing/2014/main" id="{5EB7466B-B087-CC32-1A19-DD7023A07430}"/>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C7FEB37-FD2E-150E-80F7-66064AE64FBB}"/>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17411" name="Group 3">
            <a:extLst>
              <a:ext uri="{FF2B5EF4-FFF2-40B4-BE49-F238E27FC236}">
                <a16:creationId xmlns:a16="http://schemas.microsoft.com/office/drawing/2014/main" id="{5AD7031E-339C-C9C4-8321-C9C2DB28EB78}"/>
              </a:ext>
            </a:extLst>
          </p:cNvPr>
          <p:cNvGrpSpPr>
            <a:grpSpLocks/>
          </p:cNvGrpSpPr>
          <p:nvPr/>
        </p:nvGrpSpPr>
        <p:grpSpPr bwMode="auto">
          <a:xfrm>
            <a:off x="3130550" y="3284538"/>
            <a:ext cx="1439863" cy="3240087"/>
            <a:chOff x="791" y="436"/>
            <a:chExt cx="1508" cy="2903"/>
          </a:xfrm>
        </p:grpSpPr>
        <p:sp>
          <p:nvSpPr>
            <p:cNvPr id="17432" name="AutoShape 4">
              <a:extLst>
                <a:ext uri="{FF2B5EF4-FFF2-40B4-BE49-F238E27FC236}">
                  <a16:creationId xmlns:a16="http://schemas.microsoft.com/office/drawing/2014/main" id="{B48C8FDC-46CC-1119-1A2D-C59C8D594C34}"/>
                </a:ext>
              </a:extLst>
            </p:cNvPr>
            <p:cNvSpPr>
              <a:spLocks noChangeArrowheads="1"/>
            </p:cNvSpPr>
            <p:nvPr/>
          </p:nvSpPr>
          <p:spPr bwMode="auto">
            <a:xfrm rot="3454893">
              <a:off x="1943" y="1623"/>
              <a:ext cx="157"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3" name="AutoShape 5">
              <a:extLst>
                <a:ext uri="{FF2B5EF4-FFF2-40B4-BE49-F238E27FC236}">
                  <a16:creationId xmlns:a16="http://schemas.microsoft.com/office/drawing/2014/main" id="{EDF97AC5-DDC6-75FB-7F48-E77397ABEE83}"/>
                </a:ext>
              </a:extLst>
            </p:cNvPr>
            <p:cNvSpPr>
              <a:spLocks noChangeArrowheads="1"/>
            </p:cNvSpPr>
            <p:nvPr/>
          </p:nvSpPr>
          <p:spPr bwMode="auto">
            <a:xfrm rot="6415854">
              <a:off x="978" y="1610"/>
              <a:ext cx="181"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4" name="Rectangle 6">
              <a:extLst>
                <a:ext uri="{FF2B5EF4-FFF2-40B4-BE49-F238E27FC236}">
                  <a16:creationId xmlns:a16="http://schemas.microsoft.com/office/drawing/2014/main" id="{C55B4EEB-1897-C204-3EBE-B4E047FEFFA0}"/>
                </a:ext>
              </a:extLst>
            </p:cNvPr>
            <p:cNvSpPr>
              <a:spLocks noChangeArrowheads="1"/>
            </p:cNvSpPr>
            <p:nvPr/>
          </p:nvSpPr>
          <p:spPr bwMode="auto">
            <a:xfrm>
              <a:off x="1202"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5" name="Rectangle 7">
              <a:extLst>
                <a:ext uri="{FF2B5EF4-FFF2-40B4-BE49-F238E27FC236}">
                  <a16:creationId xmlns:a16="http://schemas.microsoft.com/office/drawing/2014/main" id="{AC03E09C-68BD-C272-381D-A21C6774ADEE}"/>
                </a:ext>
              </a:extLst>
            </p:cNvPr>
            <p:cNvSpPr>
              <a:spLocks noChangeArrowheads="1"/>
            </p:cNvSpPr>
            <p:nvPr/>
          </p:nvSpPr>
          <p:spPr bwMode="auto">
            <a:xfrm>
              <a:off x="1701"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6" name="AutoShape 8">
              <a:extLst>
                <a:ext uri="{FF2B5EF4-FFF2-40B4-BE49-F238E27FC236}">
                  <a16:creationId xmlns:a16="http://schemas.microsoft.com/office/drawing/2014/main" id="{7C76F735-25F5-828B-F12E-A76D112107B3}"/>
                </a:ext>
              </a:extLst>
            </p:cNvPr>
            <p:cNvSpPr>
              <a:spLocks noChangeArrowheads="1"/>
            </p:cNvSpPr>
            <p:nvPr/>
          </p:nvSpPr>
          <p:spPr bwMode="auto">
            <a:xfrm>
              <a:off x="839" y="1071"/>
              <a:ext cx="1406" cy="1769"/>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7" name="AutoShape 9">
              <a:extLst>
                <a:ext uri="{FF2B5EF4-FFF2-40B4-BE49-F238E27FC236}">
                  <a16:creationId xmlns:a16="http://schemas.microsoft.com/office/drawing/2014/main" id="{2E15D50C-4B3F-6EED-0D32-59E0EAC0362C}"/>
                </a:ext>
              </a:extLst>
            </p:cNvPr>
            <p:cNvSpPr>
              <a:spLocks noChangeArrowheads="1"/>
            </p:cNvSpPr>
            <p:nvPr/>
          </p:nvSpPr>
          <p:spPr bwMode="auto">
            <a:xfrm>
              <a:off x="1156" y="709"/>
              <a:ext cx="726" cy="907"/>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38" name="AutoShape 10">
              <a:extLst>
                <a:ext uri="{FF2B5EF4-FFF2-40B4-BE49-F238E27FC236}">
                  <a16:creationId xmlns:a16="http://schemas.microsoft.com/office/drawing/2014/main" id="{B381A20C-097D-757E-0A49-009596DA0AD5}"/>
                </a:ext>
              </a:extLst>
            </p:cNvPr>
            <p:cNvSpPr>
              <a:spLocks noChangeArrowheads="1"/>
            </p:cNvSpPr>
            <p:nvPr/>
          </p:nvSpPr>
          <p:spPr bwMode="auto">
            <a:xfrm>
              <a:off x="1048" y="436"/>
              <a:ext cx="952" cy="1270"/>
            </a:xfrm>
            <a:custGeom>
              <a:avLst/>
              <a:gdLst>
                <a:gd name="T0" fmla="*/ 1 w 21600"/>
                <a:gd name="T1" fmla="*/ 0 h 21600"/>
                <a:gd name="T2" fmla="*/ 0 w 21600"/>
                <a:gd name="T3" fmla="*/ 2 h 21600"/>
                <a:gd name="T4" fmla="*/ 1 w 21600"/>
                <a:gd name="T5" fmla="*/ 1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7722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17439" name="Oval 11">
              <a:extLst>
                <a:ext uri="{FF2B5EF4-FFF2-40B4-BE49-F238E27FC236}">
                  <a16:creationId xmlns:a16="http://schemas.microsoft.com/office/drawing/2014/main" id="{74E0D0E6-57A8-230E-EEB1-8D3D1FED7613}"/>
                </a:ext>
              </a:extLst>
            </p:cNvPr>
            <p:cNvSpPr>
              <a:spLocks noChangeArrowheads="1"/>
            </p:cNvSpPr>
            <p:nvPr/>
          </p:nvSpPr>
          <p:spPr bwMode="auto">
            <a:xfrm>
              <a:off x="1592" y="981"/>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40" name="Oval 12">
              <a:extLst>
                <a:ext uri="{FF2B5EF4-FFF2-40B4-BE49-F238E27FC236}">
                  <a16:creationId xmlns:a16="http://schemas.microsoft.com/office/drawing/2014/main" id="{3C39E482-9502-268E-A63E-61FEA97153E8}"/>
                </a:ext>
              </a:extLst>
            </p:cNvPr>
            <p:cNvSpPr>
              <a:spLocks noChangeArrowheads="1"/>
            </p:cNvSpPr>
            <p:nvPr/>
          </p:nvSpPr>
          <p:spPr bwMode="auto">
            <a:xfrm>
              <a:off x="1365" y="973"/>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17412" name="Group 13">
            <a:extLst>
              <a:ext uri="{FF2B5EF4-FFF2-40B4-BE49-F238E27FC236}">
                <a16:creationId xmlns:a16="http://schemas.microsoft.com/office/drawing/2014/main" id="{59AF9F3D-29FD-BC16-0A14-DBC2FDCE1708}"/>
              </a:ext>
            </a:extLst>
          </p:cNvPr>
          <p:cNvGrpSpPr>
            <a:grpSpLocks/>
          </p:cNvGrpSpPr>
          <p:nvPr/>
        </p:nvGrpSpPr>
        <p:grpSpPr bwMode="auto">
          <a:xfrm>
            <a:off x="4354513" y="3140075"/>
            <a:ext cx="1801812" cy="3384550"/>
            <a:chOff x="3424" y="845"/>
            <a:chExt cx="1180" cy="2358"/>
          </a:xfrm>
        </p:grpSpPr>
        <p:sp>
          <p:nvSpPr>
            <p:cNvPr id="17415" name="AutoShape 14">
              <a:extLst>
                <a:ext uri="{FF2B5EF4-FFF2-40B4-BE49-F238E27FC236}">
                  <a16:creationId xmlns:a16="http://schemas.microsoft.com/office/drawing/2014/main" id="{FAAC89A7-A3FD-6992-6557-EE2B5511522F}"/>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16" name="AutoShape 15">
              <a:extLst>
                <a:ext uri="{FF2B5EF4-FFF2-40B4-BE49-F238E27FC236}">
                  <a16:creationId xmlns:a16="http://schemas.microsoft.com/office/drawing/2014/main" id="{BF096065-106F-D178-68DB-24B4518F94FE}"/>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17" name="Rectangle 16">
              <a:extLst>
                <a:ext uri="{FF2B5EF4-FFF2-40B4-BE49-F238E27FC236}">
                  <a16:creationId xmlns:a16="http://schemas.microsoft.com/office/drawing/2014/main" id="{F5CD7C85-3D0D-8E5B-DDEF-7649EAB2B77E}"/>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18" name="Rectangle 17">
              <a:extLst>
                <a:ext uri="{FF2B5EF4-FFF2-40B4-BE49-F238E27FC236}">
                  <a16:creationId xmlns:a16="http://schemas.microsoft.com/office/drawing/2014/main" id="{7DBE85A3-6303-E674-F654-052D9F9DE694}"/>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19" name="AutoShape 18">
              <a:extLst>
                <a:ext uri="{FF2B5EF4-FFF2-40B4-BE49-F238E27FC236}">
                  <a16:creationId xmlns:a16="http://schemas.microsoft.com/office/drawing/2014/main" id="{D9054FCA-42A3-7290-31B3-8403309D845C}"/>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20" name="Oval 19">
              <a:extLst>
                <a:ext uri="{FF2B5EF4-FFF2-40B4-BE49-F238E27FC236}">
                  <a16:creationId xmlns:a16="http://schemas.microsoft.com/office/drawing/2014/main" id="{6A5B4916-36A2-176F-7E55-63DD3F76EAAA}"/>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21" name="Oval 20">
              <a:extLst>
                <a:ext uri="{FF2B5EF4-FFF2-40B4-BE49-F238E27FC236}">
                  <a16:creationId xmlns:a16="http://schemas.microsoft.com/office/drawing/2014/main" id="{0BFDF241-F989-64DB-4EBE-FCF9AE0F422B}"/>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22" name="Rectangle 21">
              <a:extLst>
                <a:ext uri="{FF2B5EF4-FFF2-40B4-BE49-F238E27FC236}">
                  <a16:creationId xmlns:a16="http://schemas.microsoft.com/office/drawing/2014/main" id="{D411E860-EA21-F3F3-92B1-3350E71D2A0E}"/>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23" name="Rectangle 22">
              <a:extLst>
                <a:ext uri="{FF2B5EF4-FFF2-40B4-BE49-F238E27FC236}">
                  <a16:creationId xmlns:a16="http://schemas.microsoft.com/office/drawing/2014/main" id="{33381465-F823-D365-63D5-81DB18345E4D}"/>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7424" name="Freeform 23">
              <a:extLst>
                <a:ext uri="{FF2B5EF4-FFF2-40B4-BE49-F238E27FC236}">
                  <a16:creationId xmlns:a16="http://schemas.microsoft.com/office/drawing/2014/main" id="{8CC93C30-B817-5D76-985B-9FC9AD50AB8D}"/>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25" name="Freeform 24">
              <a:extLst>
                <a:ext uri="{FF2B5EF4-FFF2-40B4-BE49-F238E27FC236}">
                  <a16:creationId xmlns:a16="http://schemas.microsoft.com/office/drawing/2014/main" id="{044F2604-8EDC-AA3E-2445-1A67E17BFE78}"/>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26" name="Freeform 25">
              <a:extLst>
                <a:ext uri="{FF2B5EF4-FFF2-40B4-BE49-F238E27FC236}">
                  <a16:creationId xmlns:a16="http://schemas.microsoft.com/office/drawing/2014/main" id="{D347F9F5-50E4-A804-E990-F8B2B56D32BE}"/>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27" name="Freeform 26">
              <a:extLst>
                <a:ext uri="{FF2B5EF4-FFF2-40B4-BE49-F238E27FC236}">
                  <a16:creationId xmlns:a16="http://schemas.microsoft.com/office/drawing/2014/main" id="{04F342E7-32AF-473A-7F6F-D6D2F586A9BF}"/>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28" name="Freeform 27">
              <a:extLst>
                <a:ext uri="{FF2B5EF4-FFF2-40B4-BE49-F238E27FC236}">
                  <a16:creationId xmlns:a16="http://schemas.microsoft.com/office/drawing/2014/main" id="{58B89A1E-AFFD-84FF-F3DE-38BE5A69E1C3}"/>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29" name="Freeform 28">
              <a:extLst>
                <a:ext uri="{FF2B5EF4-FFF2-40B4-BE49-F238E27FC236}">
                  <a16:creationId xmlns:a16="http://schemas.microsoft.com/office/drawing/2014/main" id="{6BE00910-0982-4D41-8F08-020356F57695}"/>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30" name="Freeform 29">
              <a:extLst>
                <a:ext uri="{FF2B5EF4-FFF2-40B4-BE49-F238E27FC236}">
                  <a16:creationId xmlns:a16="http://schemas.microsoft.com/office/drawing/2014/main" id="{6D2E3759-0A96-F55F-4280-25B44282B936}"/>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7431" name="Freeform 30">
              <a:extLst>
                <a:ext uri="{FF2B5EF4-FFF2-40B4-BE49-F238E27FC236}">
                  <a16:creationId xmlns:a16="http://schemas.microsoft.com/office/drawing/2014/main" id="{FD51DD8D-2412-5647-6874-DB60802FF78D}"/>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11295" name="AutoShape 31">
            <a:extLst>
              <a:ext uri="{FF2B5EF4-FFF2-40B4-BE49-F238E27FC236}">
                <a16:creationId xmlns:a16="http://schemas.microsoft.com/office/drawing/2014/main" id="{B14AFF2E-89FA-A7AE-A29C-C71BF40D3308}"/>
              </a:ext>
            </a:extLst>
          </p:cNvPr>
          <p:cNvSpPr>
            <a:spLocks noChangeArrowheads="1"/>
          </p:cNvSpPr>
          <p:nvPr/>
        </p:nvSpPr>
        <p:spPr bwMode="auto">
          <a:xfrm>
            <a:off x="179388" y="58738"/>
            <a:ext cx="2016125" cy="1930400"/>
          </a:xfrm>
          <a:prstGeom prst="wedgeEllipseCallout">
            <a:avLst>
              <a:gd name="adj1" fmla="val 103620"/>
              <a:gd name="adj2" fmla="val 114227"/>
            </a:avLst>
          </a:prstGeom>
          <a:solidFill>
            <a:schemeClr val="bg1"/>
          </a:solidFill>
          <a:ln w="9525">
            <a:solidFill>
              <a:srgbClr val="FF33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b="1" i="1"/>
              <a:t>Stai zitto che ci guadagni!</a:t>
            </a:r>
          </a:p>
          <a:p>
            <a:pPr algn="ctr" eaLnBrk="1" hangingPunct="1">
              <a:spcBef>
                <a:spcPct val="0"/>
              </a:spcBef>
              <a:buFontTx/>
              <a:buNone/>
            </a:pPr>
            <a:endParaRPr lang="it-IT" altLang="it-IT" sz="1200" b="1" i="1"/>
          </a:p>
          <a:p>
            <a:pPr algn="ctr" eaLnBrk="1" hangingPunct="1">
              <a:spcBef>
                <a:spcPct val="0"/>
              </a:spcBef>
              <a:buFontTx/>
              <a:buNone/>
            </a:pPr>
            <a:r>
              <a:rPr lang="it-IT" altLang="it-IT" sz="1200" b="1" i="1"/>
              <a:t>Dai…continua a leggere il nostro diritto!</a:t>
            </a:r>
            <a:endParaRPr lang="it-IT" altLang="it-IT" sz="1200"/>
          </a:p>
        </p:txBody>
      </p:sp>
      <p:sp>
        <p:nvSpPr>
          <p:cNvPr id="11296" name="AutoShape 32">
            <a:extLst>
              <a:ext uri="{FF2B5EF4-FFF2-40B4-BE49-F238E27FC236}">
                <a16:creationId xmlns:a16="http://schemas.microsoft.com/office/drawing/2014/main" id="{75E46256-70CE-1AA1-A4C7-3C77A3D86196}"/>
              </a:ext>
            </a:extLst>
          </p:cNvPr>
          <p:cNvSpPr>
            <a:spLocks noChangeArrowheads="1"/>
          </p:cNvSpPr>
          <p:nvPr/>
        </p:nvSpPr>
        <p:spPr bwMode="auto">
          <a:xfrm>
            <a:off x="5435600" y="131763"/>
            <a:ext cx="3529013" cy="2087562"/>
          </a:xfrm>
          <a:prstGeom prst="wedgeEllipseCallout">
            <a:avLst>
              <a:gd name="adj1" fmla="val -40375"/>
              <a:gd name="adj2" fmla="val 9228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b="1" i="1">
                <a:solidFill>
                  <a:srgbClr val="006600"/>
                </a:solidFill>
              </a:rPr>
              <a:t>Nuove…Interessanti…</a:t>
            </a:r>
          </a:p>
          <a:p>
            <a:pPr algn="ctr" eaLnBrk="1" hangingPunct="1">
              <a:spcBef>
                <a:spcPct val="0"/>
              </a:spcBef>
              <a:buFontTx/>
              <a:buNone/>
            </a:pPr>
            <a:endParaRPr lang="it-IT" altLang="it-IT" sz="1200" b="1" i="1"/>
          </a:p>
          <a:p>
            <a:pPr algn="ctr" eaLnBrk="1" hangingPunct="1">
              <a:spcBef>
                <a:spcPct val="0"/>
              </a:spcBef>
              <a:buFontTx/>
              <a:buNone/>
            </a:pPr>
            <a:r>
              <a:rPr lang="it-IT" altLang="it-IT" sz="1200" b="1" i="1"/>
              <a:t>Lasciamo perdere…che è meglio!</a:t>
            </a:r>
          </a:p>
          <a:p>
            <a:pPr algn="ctr" eaLnBrk="1" hangingPunct="1">
              <a:spcBef>
                <a:spcPct val="0"/>
              </a:spcBef>
              <a:buFontTx/>
              <a:buNone/>
            </a:pPr>
            <a:endParaRPr lang="it-IT" altLang="it-IT" sz="1200" b="1" i="1"/>
          </a:p>
          <a:p>
            <a:pPr algn="ctr" eaLnBrk="1" hangingPunct="1">
              <a:spcBef>
                <a:spcPct val="0"/>
              </a:spcBef>
              <a:buFontTx/>
              <a:buNone/>
            </a:pPr>
            <a:r>
              <a:rPr lang="it-IT" altLang="it-IT" sz="1200" b="1" i="1"/>
              <a:t>Vuoi che ti ricordi chi sono le nostre maestre… </a:t>
            </a:r>
          </a:p>
          <a:p>
            <a:pPr algn="ctr" eaLnBrk="1" hangingPunct="1">
              <a:spcBef>
                <a:spcPct val="0"/>
              </a:spcBef>
              <a:buFontTx/>
              <a:buNone/>
            </a:pPr>
            <a:r>
              <a:rPr lang="it-IT" altLang="it-IT" sz="1200" b="1" i="1"/>
              <a:t>e in quale secolo sono nate?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296"/>
                                        </p:tgtEl>
                                        <p:attrNameLst>
                                          <p:attrName>style.visibility</p:attrName>
                                        </p:attrNameLst>
                                      </p:cBhvr>
                                      <p:to>
                                        <p:strVal val="visible"/>
                                      </p:to>
                                    </p:set>
                                    <p:animEffect transition="in" filter="strips(downRight)">
                                      <p:cBhvr>
                                        <p:cTn id="7" dur="3000"/>
                                        <p:tgtEl>
                                          <p:spTgt spid="11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11295"/>
                                        </p:tgtEl>
                                        <p:attrNameLst>
                                          <p:attrName>style.visibility</p:attrName>
                                        </p:attrNameLst>
                                      </p:cBhvr>
                                      <p:to>
                                        <p:strVal val="visible"/>
                                      </p:to>
                                    </p:set>
                                    <p:anim calcmode="lin" valueType="num">
                                      <p:cBhvr>
                                        <p:cTn id="12" dur="1000" fill="hold"/>
                                        <p:tgtEl>
                                          <p:spTgt spid="11295"/>
                                        </p:tgtEl>
                                        <p:attrNameLst>
                                          <p:attrName>ppt_w</p:attrName>
                                        </p:attrNameLst>
                                      </p:cBhvr>
                                      <p:tavLst>
                                        <p:tav tm="0">
                                          <p:val>
                                            <p:strVal val="#ppt_w*0.70"/>
                                          </p:val>
                                        </p:tav>
                                        <p:tav tm="100000">
                                          <p:val>
                                            <p:strVal val="#ppt_w"/>
                                          </p:val>
                                        </p:tav>
                                      </p:tavLst>
                                    </p:anim>
                                    <p:anim calcmode="lin" valueType="num">
                                      <p:cBhvr>
                                        <p:cTn id="13" dur="1000" fill="hold"/>
                                        <p:tgtEl>
                                          <p:spTgt spid="11295"/>
                                        </p:tgtEl>
                                        <p:attrNameLst>
                                          <p:attrName>ppt_h</p:attrName>
                                        </p:attrNameLst>
                                      </p:cBhvr>
                                      <p:tavLst>
                                        <p:tav tm="0">
                                          <p:val>
                                            <p:strVal val="#ppt_h"/>
                                          </p:val>
                                        </p:tav>
                                        <p:tav tm="100000">
                                          <p:val>
                                            <p:strVal val="#ppt_h"/>
                                          </p:val>
                                        </p:tav>
                                      </p:tavLst>
                                    </p:anim>
                                    <p:animEffect transition="in" filter="fade">
                                      <p:cBhvr>
                                        <p:cTn id="14" dur="1000"/>
                                        <p:tgtEl>
                                          <p:spTgt spid="11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5" grpId="0" animBg="1"/>
      <p:bldP spid="1129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622E16CC-6840-AD6E-058A-C94DCA7A7FE0}"/>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3491" name="Group 42">
            <a:extLst>
              <a:ext uri="{FF2B5EF4-FFF2-40B4-BE49-F238E27FC236}">
                <a16:creationId xmlns:a16="http://schemas.microsoft.com/office/drawing/2014/main" id="{E774EA31-B537-BB7B-A358-E1A63CCA51AA}"/>
              </a:ext>
            </a:extLst>
          </p:cNvPr>
          <p:cNvGrpSpPr>
            <a:grpSpLocks/>
          </p:cNvGrpSpPr>
          <p:nvPr/>
        </p:nvGrpSpPr>
        <p:grpSpPr bwMode="auto">
          <a:xfrm>
            <a:off x="3344863" y="3860800"/>
            <a:ext cx="1227137" cy="2520950"/>
            <a:chOff x="2107" y="2432"/>
            <a:chExt cx="773" cy="1588"/>
          </a:xfrm>
        </p:grpSpPr>
        <p:sp>
          <p:nvSpPr>
            <p:cNvPr id="63512" name="AutoShape 4">
              <a:extLst>
                <a:ext uri="{FF2B5EF4-FFF2-40B4-BE49-F238E27FC236}">
                  <a16:creationId xmlns:a16="http://schemas.microsoft.com/office/drawing/2014/main" id="{B97CE838-90CF-A190-37AC-65E5E7EBFAB8}"/>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3" name="AutoShape 5">
              <a:extLst>
                <a:ext uri="{FF2B5EF4-FFF2-40B4-BE49-F238E27FC236}">
                  <a16:creationId xmlns:a16="http://schemas.microsoft.com/office/drawing/2014/main" id="{6A112848-3B74-2B4D-F4FE-4E913F1F1145}"/>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4" name="Rectangle 6">
              <a:extLst>
                <a:ext uri="{FF2B5EF4-FFF2-40B4-BE49-F238E27FC236}">
                  <a16:creationId xmlns:a16="http://schemas.microsoft.com/office/drawing/2014/main" id="{9FC5797F-D854-DD83-DA19-2674E0AFCF35}"/>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5" name="Rectangle 7">
              <a:extLst>
                <a:ext uri="{FF2B5EF4-FFF2-40B4-BE49-F238E27FC236}">
                  <a16:creationId xmlns:a16="http://schemas.microsoft.com/office/drawing/2014/main" id="{550E5C4F-80D6-EE2B-5B04-767144E47890}"/>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6" name="AutoShape 8">
              <a:extLst>
                <a:ext uri="{FF2B5EF4-FFF2-40B4-BE49-F238E27FC236}">
                  <a16:creationId xmlns:a16="http://schemas.microsoft.com/office/drawing/2014/main" id="{C580EFBD-078A-1A78-8CF6-3C3BAB2C6B28}"/>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7" name="Oval 9">
              <a:extLst>
                <a:ext uri="{FF2B5EF4-FFF2-40B4-BE49-F238E27FC236}">
                  <a16:creationId xmlns:a16="http://schemas.microsoft.com/office/drawing/2014/main" id="{A005880F-1CB9-3D67-4820-A17CC2B6CB0A}"/>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8" name="Oval 10">
              <a:extLst>
                <a:ext uri="{FF2B5EF4-FFF2-40B4-BE49-F238E27FC236}">
                  <a16:creationId xmlns:a16="http://schemas.microsoft.com/office/drawing/2014/main" id="{4AE7AE12-E3CD-8DF4-4141-A1823385DD94}"/>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19" name="Rectangle 11">
              <a:extLst>
                <a:ext uri="{FF2B5EF4-FFF2-40B4-BE49-F238E27FC236}">
                  <a16:creationId xmlns:a16="http://schemas.microsoft.com/office/drawing/2014/main" id="{BE8E92E6-6635-E7A6-EE98-6B1CC535D69B}"/>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20" name="Rectangle 12" descr="Puntini ravvicinati">
              <a:extLst>
                <a:ext uri="{FF2B5EF4-FFF2-40B4-BE49-F238E27FC236}">
                  <a16:creationId xmlns:a16="http://schemas.microsoft.com/office/drawing/2014/main" id="{84E006F1-08E7-EEC9-71E7-B3D98E89CEE2}"/>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21" name="Freeform 13">
              <a:extLst>
                <a:ext uri="{FF2B5EF4-FFF2-40B4-BE49-F238E27FC236}">
                  <a16:creationId xmlns:a16="http://schemas.microsoft.com/office/drawing/2014/main" id="{257645A9-2779-A4C7-2EEA-666004DE979C}"/>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2" name="Freeform 14">
              <a:extLst>
                <a:ext uri="{FF2B5EF4-FFF2-40B4-BE49-F238E27FC236}">
                  <a16:creationId xmlns:a16="http://schemas.microsoft.com/office/drawing/2014/main" id="{D2F52E6C-BC3C-E93C-9241-C313A2F889FD}"/>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3" name="Freeform 15">
              <a:extLst>
                <a:ext uri="{FF2B5EF4-FFF2-40B4-BE49-F238E27FC236}">
                  <a16:creationId xmlns:a16="http://schemas.microsoft.com/office/drawing/2014/main" id="{C6AF6AA5-0561-A865-B486-2DD91AD12D1F}"/>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4" name="Freeform 16">
              <a:extLst>
                <a:ext uri="{FF2B5EF4-FFF2-40B4-BE49-F238E27FC236}">
                  <a16:creationId xmlns:a16="http://schemas.microsoft.com/office/drawing/2014/main" id="{72D22190-4974-C5BC-342E-ACBD88366855}"/>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5" name="Freeform 17">
              <a:extLst>
                <a:ext uri="{FF2B5EF4-FFF2-40B4-BE49-F238E27FC236}">
                  <a16:creationId xmlns:a16="http://schemas.microsoft.com/office/drawing/2014/main" id="{5661B4FE-4582-6EEF-6A5A-C39070568950}"/>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6" name="Freeform 18">
              <a:extLst>
                <a:ext uri="{FF2B5EF4-FFF2-40B4-BE49-F238E27FC236}">
                  <a16:creationId xmlns:a16="http://schemas.microsoft.com/office/drawing/2014/main" id="{690129DE-6A56-E9DF-1AAE-29FDBD99D92C}"/>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7" name="Freeform 19">
              <a:extLst>
                <a:ext uri="{FF2B5EF4-FFF2-40B4-BE49-F238E27FC236}">
                  <a16:creationId xmlns:a16="http://schemas.microsoft.com/office/drawing/2014/main" id="{104EF33E-8EE6-F9D9-CC70-68BC4FD789AB}"/>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28" name="Freeform 20">
              <a:extLst>
                <a:ext uri="{FF2B5EF4-FFF2-40B4-BE49-F238E27FC236}">
                  <a16:creationId xmlns:a16="http://schemas.microsoft.com/office/drawing/2014/main" id="{36C895BA-4C92-295E-13AC-FAC44A6167D6}"/>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3492" name="Group 41">
            <a:extLst>
              <a:ext uri="{FF2B5EF4-FFF2-40B4-BE49-F238E27FC236}">
                <a16:creationId xmlns:a16="http://schemas.microsoft.com/office/drawing/2014/main" id="{456558D1-50E1-1651-AAC7-D13741F7C14B}"/>
              </a:ext>
            </a:extLst>
          </p:cNvPr>
          <p:cNvGrpSpPr>
            <a:grpSpLocks/>
          </p:cNvGrpSpPr>
          <p:nvPr/>
        </p:nvGrpSpPr>
        <p:grpSpPr bwMode="auto">
          <a:xfrm>
            <a:off x="5003800" y="3860800"/>
            <a:ext cx="1227138" cy="2520950"/>
            <a:chOff x="3152" y="2432"/>
            <a:chExt cx="773" cy="1588"/>
          </a:xfrm>
        </p:grpSpPr>
        <p:sp>
          <p:nvSpPr>
            <p:cNvPr id="63495" name="AutoShape 22">
              <a:extLst>
                <a:ext uri="{FF2B5EF4-FFF2-40B4-BE49-F238E27FC236}">
                  <a16:creationId xmlns:a16="http://schemas.microsoft.com/office/drawing/2014/main" id="{C9F53776-CD3F-5FBB-36A0-7A2B88093ED3}"/>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496" name="AutoShape 23">
              <a:extLst>
                <a:ext uri="{FF2B5EF4-FFF2-40B4-BE49-F238E27FC236}">
                  <a16:creationId xmlns:a16="http://schemas.microsoft.com/office/drawing/2014/main" id="{7F880B1E-F03C-9417-077B-CEC0865CFD56}"/>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497" name="Rectangle 24">
              <a:extLst>
                <a:ext uri="{FF2B5EF4-FFF2-40B4-BE49-F238E27FC236}">
                  <a16:creationId xmlns:a16="http://schemas.microsoft.com/office/drawing/2014/main" id="{085BB3FE-32B3-DB24-736F-F8E7FD5FEAF7}"/>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498" name="Rectangle 25">
              <a:extLst>
                <a:ext uri="{FF2B5EF4-FFF2-40B4-BE49-F238E27FC236}">
                  <a16:creationId xmlns:a16="http://schemas.microsoft.com/office/drawing/2014/main" id="{5ECE061A-824C-7AD9-27EC-EC669771DDE1}"/>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499" name="AutoShape 26">
              <a:extLst>
                <a:ext uri="{FF2B5EF4-FFF2-40B4-BE49-F238E27FC236}">
                  <a16:creationId xmlns:a16="http://schemas.microsoft.com/office/drawing/2014/main" id="{FE4B8713-4DFA-F55B-45CC-6311EA6A19FA}"/>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00" name="Oval 27">
              <a:extLst>
                <a:ext uri="{FF2B5EF4-FFF2-40B4-BE49-F238E27FC236}">
                  <a16:creationId xmlns:a16="http://schemas.microsoft.com/office/drawing/2014/main" id="{22EAD6C6-C973-9687-F719-CA072446D90B}"/>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01" name="Oval 28">
              <a:extLst>
                <a:ext uri="{FF2B5EF4-FFF2-40B4-BE49-F238E27FC236}">
                  <a16:creationId xmlns:a16="http://schemas.microsoft.com/office/drawing/2014/main" id="{0ED14188-0CCE-236B-9346-B19D557FD0D8}"/>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02" name="Rectangle 29">
              <a:extLst>
                <a:ext uri="{FF2B5EF4-FFF2-40B4-BE49-F238E27FC236}">
                  <a16:creationId xmlns:a16="http://schemas.microsoft.com/office/drawing/2014/main" id="{53D9E0BE-BF85-A29E-B7C6-07E08A77B511}"/>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03" name="Rectangle 30" descr="Scacchi grandi">
              <a:extLst>
                <a:ext uri="{FF2B5EF4-FFF2-40B4-BE49-F238E27FC236}">
                  <a16:creationId xmlns:a16="http://schemas.microsoft.com/office/drawing/2014/main" id="{55D15AB5-834F-39B1-6C15-F8DE14711F42}"/>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3504" name="Freeform 31">
              <a:extLst>
                <a:ext uri="{FF2B5EF4-FFF2-40B4-BE49-F238E27FC236}">
                  <a16:creationId xmlns:a16="http://schemas.microsoft.com/office/drawing/2014/main" id="{2594C5A3-5B1F-B842-FB9A-BB4845549AC9}"/>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05" name="Freeform 32">
              <a:extLst>
                <a:ext uri="{FF2B5EF4-FFF2-40B4-BE49-F238E27FC236}">
                  <a16:creationId xmlns:a16="http://schemas.microsoft.com/office/drawing/2014/main" id="{254B0878-A0E8-77E4-7C95-622613CF879C}"/>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06" name="Freeform 33">
              <a:extLst>
                <a:ext uri="{FF2B5EF4-FFF2-40B4-BE49-F238E27FC236}">
                  <a16:creationId xmlns:a16="http://schemas.microsoft.com/office/drawing/2014/main" id="{AA58EDBC-80AB-252F-8D4C-C327F66611F3}"/>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07" name="Freeform 34">
              <a:extLst>
                <a:ext uri="{FF2B5EF4-FFF2-40B4-BE49-F238E27FC236}">
                  <a16:creationId xmlns:a16="http://schemas.microsoft.com/office/drawing/2014/main" id="{9B3A0317-CE6F-DFDA-0F1D-A565FA78BE25}"/>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08" name="Freeform 35">
              <a:extLst>
                <a:ext uri="{FF2B5EF4-FFF2-40B4-BE49-F238E27FC236}">
                  <a16:creationId xmlns:a16="http://schemas.microsoft.com/office/drawing/2014/main" id="{08F478F2-80E9-49DE-4CA2-D4F3227C4A6E}"/>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09" name="Freeform 36">
              <a:extLst>
                <a:ext uri="{FF2B5EF4-FFF2-40B4-BE49-F238E27FC236}">
                  <a16:creationId xmlns:a16="http://schemas.microsoft.com/office/drawing/2014/main" id="{FABC042C-FD27-88CB-CCDC-9124EA1D671C}"/>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10" name="Freeform 37">
              <a:extLst>
                <a:ext uri="{FF2B5EF4-FFF2-40B4-BE49-F238E27FC236}">
                  <a16:creationId xmlns:a16="http://schemas.microsoft.com/office/drawing/2014/main" id="{8C31D0B8-B52F-2878-3A6B-908297E86025}"/>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3511" name="Freeform 38">
              <a:extLst>
                <a:ext uri="{FF2B5EF4-FFF2-40B4-BE49-F238E27FC236}">
                  <a16:creationId xmlns:a16="http://schemas.microsoft.com/office/drawing/2014/main" id="{E0A7C96A-55D4-6767-0D8E-4F2A84103E4F}"/>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1719" name="AutoShape 39">
            <a:extLst>
              <a:ext uri="{FF2B5EF4-FFF2-40B4-BE49-F238E27FC236}">
                <a16:creationId xmlns:a16="http://schemas.microsoft.com/office/drawing/2014/main" id="{0122171E-F427-8FA6-0CCC-622BF5BF804A}"/>
              </a:ext>
            </a:extLst>
          </p:cNvPr>
          <p:cNvSpPr>
            <a:spLocks noChangeArrowheads="1"/>
          </p:cNvSpPr>
          <p:nvPr/>
        </p:nvSpPr>
        <p:spPr bwMode="auto">
          <a:xfrm>
            <a:off x="5364163" y="1917700"/>
            <a:ext cx="2447925" cy="1439863"/>
          </a:xfrm>
          <a:prstGeom prst="wedgeEllipseCallout">
            <a:avLst>
              <a:gd name="adj1" fmla="val -25227"/>
              <a:gd name="adj2" fmla="val 9707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U sa c’hai letti!</a:t>
            </a:r>
          </a:p>
        </p:txBody>
      </p:sp>
      <p:sp>
        <p:nvSpPr>
          <p:cNvPr id="71720" name="AutoShape 40">
            <a:extLst>
              <a:ext uri="{FF2B5EF4-FFF2-40B4-BE49-F238E27FC236}">
                <a16:creationId xmlns:a16="http://schemas.microsoft.com/office/drawing/2014/main" id="{90955D28-FBA2-CD4D-E1A1-B557378BCCD5}"/>
              </a:ext>
            </a:extLst>
          </p:cNvPr>
          <p:cNvSpPr>
            <a:spLocks noChangeArrowheads="1"/>
          </p:cNvSpPr>
          <p:nvPr/>
        </p:nvSpPr>
        <p:spPr bwMode="auto">
          <a:xfrm>
            <a:off x="1116013" y="1846263"/>
            <a:ext cx="2590800" cy="1511300"/>
          </a:xfrm>
          <a:prstGeom prst="wedgeEllipseCallout">
            <a:avLst>
              <a:gd name="adj1" fmla="val 51472"/>
              <a:gd name="adj2" fmla="val 7573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Ha letti ssi diritti ca dici ca ni spettano?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1720"/>
                                        </p:tgtEl>
                                        <p:attrNameLst>
                                          <p:attrName>style.visibility</p:attrName>
                                        </p:attrNameLst>
                                      </p:cBhvr>
                                      <p:to>
                                        <p:strVal val="visible"/>
                                      </p:to>
                                    </p:set>
                                    <p:animEffect transition="in" filter="strips(downRight)">
                                      <p:cBhvr>
                                        <p:cTn id="7" dur="3000"/>
                                        <p:tgtEl>
                                          <p:spTgt spid="717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1719"/>
                                        </p:tgtEl>
                                        <p:attrNameLst>
                                          <p:attrName>style.visibility</p:attrName>
                                        </p:attrNameLst>
                                      </p:cBhvr>
                                      <p:to>
                                        <p:strVal val="visible"/>
                                      </p:to>
                                    </p:set>
                                    <p:animEffect transition="in" filter="strips(downRight)">
                                      <p:cBhvr>
                                        <p:cTn id="12" dur="30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9" grpId="0" animBg="1"/>
      <p:bldP spid="7172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4F33D02-88B2-6C52-42DA-0FF1DC521D3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4515" name="Group 3">
            <a:extLst>
              <a:ext uri="{FF2B5EF4-FFF2-40B4-BE49-F238E27FC236}">
                <a16:creationId xmlns:a16="http://schemas.microsoft.com/office/drawing/2014/main" id="{E30189EB-0230-66AA-6647-1D12EB9AE44A}"/>
              </a:ext>
            </a:extLst>
          </p:cNvPr>
          <p:cNvGrpSpPr>
            <a:grpSpLocks/>
          </p:cNvGrpSpPr>
          <p:nvPr/>
        </p:nvGrpSpPr>
        <p:grpSpPr bwMode="auto">
          <a:xfrm>
            <a:off x="3344863" y="3860800"/>
            <a:ext cx="1227137" cy="2520950"/>
            <a:chOff x="2107" y="2432"/>
            <a:chExt cx="773" cy="1588"/>
          </a:xfrm>
        </p:grpSpPr>
        <p:sp>
          <p:nvSpPr>
            <p:cNvPr id="64536" name="AutoShape 4">
              <a:extLst>
                <a:ext uri="{FF2B5EF4-FFF2-40B4-BE49-F238E27FC236}">
                  <a16:creationId xmlns:a16="http://schemas.microsoft.com/office/drawing/2014/main" id="{BD3202A7-8AAC-6D66-22CB-72AB954B681D}"/>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37" name="AutoShape 5">
              <a:extLst>
                <a:ext uri="{FF2B5EF4-FFF2-40B4-BE49-F238E27FC236}">
                  <a16:creationId xmlns:a16="http://schemas.microsoft.com/office/drawing/2014/main" id="{BAB50AA0-AD97-62D5-E0AA-E096DF5BCFE0}"/>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38" name="Rectangle 6">
              <a:extLst>
                <a:ext uri="{FF2B5EF4-FFF2-40B4-BE49-F238E27FC236}">
                  <a16:creationId xmlns:a16="http://schemas.microsoft.com/office/drawing/2014/main" id="{6742876C-7828-53EA-C85C-D0ECC9C81D69}"/>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39" name="Rectangle 7">
              <a:extLst>
                <a:ext uri="{FF2B5EF4-FFF2-40B4-BE49-F238E27FC236}">
                  <a16:creationId xmlns:a16="http://schemas.microsoft.com/office/drawing/2014/main" id="{3677D21F-5A5A-9BB7-B6AE-9FDF469420BE}"/>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0" name="AutoShape 8">
              <a:extLst>
                <a:ext uri="{FF2B5EF4-FFF2-40B4-BE49-F238E27FC236}">
                  <a16:creationId xmlns:a16="http://schemas.microsoft.com/office/drawing/2014/main" id="{B0B16C49-0856-BAFA-4C7D-A41362E4B12D}"/>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1" name="Oval 9">
              <a:extLst>
                <a:ext uri="{FF2B5EF4-FFF2-40B4-BE49-F238E27FC236}">
                  <a16:creationId xmlns:a16="http://schemas.microsoft.com/office/drawing/2014/main" id="{867B0A07-F66C-EE0B-94D5-9C009A267512}"/>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2" name="Oval 10">
              <a:extLst>
                <a:ext uri="{FF2B5EF4-FFF2-40B4-BE49-F238E27FC236}">
                  <a16:creationId xmlns:a16="http://schemas.microsoft.com/office/drawing/2014/main" id="{BADAAD6A-EC7A-9F83-DC81-07634C07E98D}"/>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3" name="Rectangle 11">
              <a:extLst>
                <a:ext uri="{FF2B5EF4-FFF2-40B4-BE49-F238E27FC236}">
                  <a16:creationId xmlns:a16="http://schemas.microsoft.com/office/drawing/2014/main" id="{FC5AE30E-9707-7281-B758-34F573D754AB}"/>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4" name="Rectangle 12" descr="Puntini ravvicinati">
              <a:extLst>
                <a:ext uri="{FF2B5EF4-FFF2-40B4-BE49-F238E27FC236}">
                  <a16:creationId xmlns:a16="http://schemas.microsoft.com/office/drawing/2014/main" id="{F7E08244-64C8-3FDC-07F2-AF056306D753}"/>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45" name="Freeform 13">
              <a:extLst>
                <a:ext uri="{FF2B5EF4-FFF2-40B4-BE49-F238E27FC236}">
                  <a16:creationId xmlns:a16="http://schemas.microsoft.com/office/drawing/2014/main" id="{075C3FBD-2878-005A-FACA-08D9A97B9FE8}"/>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46" name="Freeform 14">
              <a:extLst>
                <a:ext uri="{FF2B5EF4-FFF2-40B4-BE49-F238E27FC236}">
                  <a16:creationId xmlns:a16="http://schemas.microsoft.com/office/drawing/2014/main" id="{B8CBC8D5-8D00-6D5E-F77E-DB289E2A56FD}"/>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47" name="Freeform 15">
              <a:extLst>
                <a:ext uri="{FF2B5EF4-FFF2-40B4-BE49-F238E27FC236}">
                  <a16:creationId xmlns:a16="http://schemas.microsoft.com/office/drawing/2014/main" id="{C4972CE5-5217-CDEB-826F-E97266B56E98}"/>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48" name="Freeform 16">
              <a:extLst>
                <a:ext uri="{FF2B5EF4-FFF2-40B4-BE49-F238E27FC236}">
                  <a16:creationId xmlns:a16="http://schemas.microsoft.com/office/drawing/2014/main" id="{DD46F25E-1035-C474-0A13-62535154A597}"/>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49" name="Freeform 17">
              <a:extLst>
                <a:ext uri="{FF2B5EF4-FFF2-40B4-BE49-F238E27FC236}">
                  <a16:creationId xmlns:a16="http://schemas.microsoft.com/office/drawing/2014/main" id="{34FCF638-B747-4EE5-FAB1-7319246126F5}"/>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50" name="Freeform 18">
              <a:extLst>
                <a:ext uri="{FF2B5EF4-FFF2-40B4-BE49-F238E27FC236}">
                  <a16:creationId xmlns:a16="http://schemas.microsoft.com/office/drawing/2014/main" id="{95A010DB-A408-B368-A218-670F3D5A4790}"/>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51" name="Freeform 19">
              <a:extLst>
                <a:ext uri="{FF2B5EF4-FFF2-40B4-BE49-F238E27FC236}">
                  <a16:creationId xmlns:a16="http://schemas.microsoft.com/office/drawing/2014/main" id="{007EAFA6-5E26-41CD-E1C3-D0E6822BD2B1}"/>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52" name="Freeform 20">
              <a:extLst>
                <a:ext uri="{FF2B5EF4-FFF2-40B4-BE49-F238E27FC236}">
                  <a16:creationId xmlns:a16="http://schemas.microsoft.com/office/drawing/2014/main" id="{BA7E13D5-44B0-2643-8347-651F19750013}"/>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4516" name="Group 21">
            <a:extLst>
              <a:ext uri="{FF2B5EF4-FFF2-40B4-BE49-F238E27FC236}">
                <a16:creationId xmlns:a16="http://schemas.microsoft.com/office/drawing/2014/main" id="{88366CDB-F715-B9F1-78F4-21B56D684609}"/>
              </a:ext>
            </a:extLst>
          </p:cNvPr>
          <p:cNvGrpSpPr>
            <a:grpSpLocks/>
          </p:cNvGrpSpPr>
          <p:nvPr/>
        </p:nvGrpSpPr>
        <p:grpSpPr bwMode="auto">
          <a:xfrm>
            <a:off x="5003800" y="3860800"/>
            <a:ext cx="1227138" cy="2520950"/>
            <a:chOff x="3152" y="2432"/>
            <a:chExt cx="773" cy="1588"/>
          </a:xfrm>
        </p:grpSpPr>
        <p:sp>
          <p:nvSpPr>
            <p:cNvPr id="64519" name="AutoShape 22">
              <a:extLst>
                <a:ext uri="{FF2B5EF4-FFF2-40B4-BE49-F238E27FC236}">
                  <a16:creationId xmlns:a16="http://schemas.microsoft.com/office/drawing/2014/main" id="{76B41A61-4EFD-85B6-C98F-38599B2FF6BA}"/>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0" name="AutoShape 23">
              <a:extLst>
                <a:ext uri="{FF2B5EF4-FFF2-40B4-BE49-F238E27FC236}">
                  <a16:creationId xmlns:a16="http://schemas.microsoft.com/office/drawing/2014/main" id="{5C5FED56-D755-B4DF-BC03-16102BC212EC}"/>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1" name="Rectangle 24">
              <a:extLst>
                <a:ext uri="{FF2B5EF4-FFF2-40B4-BE49-F238E27FC236}">
                  <a16:creationId xmlns:a16="http://schemas.microsoft.com/office/drawing/2014/main" id="{476A1C9A-E939-7392-C8EE-30BE38E4219D}"/>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2" name="Rectangle 25">
              <a:extLst>
                <a:ext uri="{FF2B5EF4-FFF2-40B4-BE49-F238E27FC236}">
                  <a16:creationId xmlns:a16="http://schemas.microsoft.com/office/drawing/2014/main" id="{4445C3BC-3A89-E834-FEE4-906165F6965E}"/>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3" name="AutoShape 26">
              <a:extLst>
                <a:ext uri="{FF2B5EF4-FFF2-40B4-BE49-F238E27FC236}">
                  <a16:creationId xmlns:a16="http://schemas.microsoft.com/office/drawing/2014/main" id="{62CA25AD-112A-ABFE-E0B6-B4E153CA4D33}"/>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4" name="Oval 27">
              <a:extLst>
                <a:ext uri="{FF2B5EF4-FFF2-40B4-BE49-F238E27FC236}">
                  <a16:creationId xmlns:a16="http://schemas.microsoft.com/office/drawing/2014/main" id="{C0E1A871-F191-A103-1405-6CE90FE2D666}"/>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5" name="Oval 28">
              <a:extLst>
                <a:ext uri="{FF2B5EF4-FFF2-40B4-BE49-F238E27FC236}">
                  <a16:creationId xmlns:a16="http://schemas.microsoft.com/office/drawing/2014/main" id="{8346D797-1EBC-4A1B-8EA5-1F938A950573}"/>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6" name="Rectangle 29">
              <a:extLst>
                <a:ext uri="{FF2B5EF4-FFF2-40B4-BE49-F238E27FC236}">
                  <a16:creationId xmlns:a16="http://schemas.microsoft.com/office/drawing/2014/main" id="{E6B4F4B2-95F0-EA34-5A39-FA0229A795BF}"/>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7" name="Rectangle 30" descr="Scacchi grandi">
              <a:extLst>
                <a:ext uri="{FF2B5EF4-FFF2-40B4-BE49-F238E27FC236}">
                  <a16:creationId xmlns:a16="http://schemas.microsoft.com/office/drawing/2014/main" id="{623EDAAC-AD98-ED99-6BDE-BBE0C4F5A80F}"/>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4528" name="Freeform 31">
              <a:extLst>
                <a:ext uri="{FF2B5EF4-FFF2-40B4-BE49-F238E27FC236}">
                  <a16:creationId xmlns:a16="http://schemas.microsoft.com/office/drawing/2014/main" id="{50131C95-F8E7-98DF-7E15-18967B7007F6}"/>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29" name="Freeform 32">
              <a:extLst>
                <a:ext uri="{FF2B5EF4-FFF2-40B4-BE49-F238E27FC236}">
                  <a16:creationId xmlns:a16="http://schemas.microsoft.com/office/drawing/2014/main" id="{9B1121AB-A257-39C6-A093-1B754335439B}"/>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0" name="Freeform 33">
              <a:extLst>
                <a:ext uri="{FF2B5EF4-FFF2-40B4-BE49-F238E27FC236}">
                  <a16:creationId xmlns:a16="http://schemas.microsoft.com/office/drawing/2014/main" id="{F38328CC-C4B5-3ADD-B01D-DFBB6651CE95}"/>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1" name="Freeform 34">
              <a:extLst>
                <a:ext uri="{FF2B5EF4-FFF2-40B4-BE49-F238E27FC236}">
                  <a16:creationId xmlns:a16="http://schemas.microsoft.com/office/drawing/2014/main" id="{D7015A89-A22E-2583-23AA-913B90A96615}"/>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2" name="Freeform 35">
              <a:extLst>
                <a:ext uri="{FF2B5EF4-FFF2-40B4-BE49-F238E27FC236}">
                  <a16:creationId xmlns:a16="http://schemas.microsoft.com/office/drawing/2014/main" id="{4C458E76-4808-73DA-8028-58093A7D12E0}"/>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3" name="Freeform 36">
              <a:extLst>
                <a:ext uri="{FF2B5EF4-FFF2-40B4-BE49-F238E27FC236}">
                  <a16:creationId xmlns:a16="http://schemas.microsoft.com/office/drawing/2014/main" id="{125A9634-1C15-97AF-B067-CAE8AA454949}"/>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4" name="Freeform 37">
              <a:extLst>
                <a:ext uri="{FF2B5EF4-FFF2-40B4-BE49-F238E27FC236}">
                  <a16:creationId xmlns:a16="http://schemas.microsoft.com/office/drawing/2014/main" id="{501E9675-72AA-6A76-A6F5-856337996F56}"/>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4535" name="Freeform 38">
              <a:extLst>
                <a:ext uri="{FF2B5EF4-FFF2-40B4-BE49-F238E27FC236}">
                  <a16:creationId xmlns:a16="http://schemas.microsoft.com/office/drawing/2014/main" id="{1AC63D80-368C-5536-2966-9F7DEFB45DAC}"/>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2743" name="AutoShape 39">
            <a:extLst>
              <a:ext uri="{FF2B5EF4-FFF2-40B4-BE49-F238E27FC236}">
                <a16:creationId xmlns:a16="http://schemas.microsoft.com/office/drawing/2014/main" id="{546AD3FD-FCBB-0786-3158-0D82D9221479}"/>
              </a:ext>
            </a:extLst>
          </p:cNvPr>
          <p:cNvSpPr>
            <a:spLocks noChangeArrowheads="1"/>
          </p:cNvSpPr>
          <p:nvPr/>
        </p:nvSpPr>
        <p:spPr bwMode="auto">
          <a:xfrm>
            <a:off x="4716463" y="1196975"/>
            <a:ext cx="3671887" cy="1727200"/>
          </a:xfrm>
          <a:prstGeom prst="wedgeEllipseCallout">
            <a:avLst>
              <a:gd name="adj1" fmla="val -15847"/>
              <a:gd name="adj2" fmla="val 11433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Ma cchi sta dicienni? L’hani fatti apposta ppi nnua… an’esseri bbuoni!</a:t>
            </a:r>
          </a:p>
        </p:txBody>
      </p:sp>
      <p:sp>
        <p:nvSpPr>
          <p:cNvPr id="72744" name="AutoShape 40">
            <a:extLst>
              <a:ext uri="{FF2B5EF4-FFF2-40B4-BE49-F238E27FC236}">
                <a16:creationId xmlns:a16="http://schemas.microsoft.com/office/drawing/2014/main" id="{D91BE744-3BE6-C575-354C-617F2D538359}"/>
              </a:ext>
            </a:extLst>
          </p:cNvPr>
          <p:cNvSpPr>
            <a:spLocks noChangeArrowheads="1"/>
          </p:cNvSpPr>
          <p:nvPr/>
        </p:nvSpPr>
        <p:spPr bwMode="auto">
          <a:xfrm>
            <a:off x="468313" y="1700213"/>
            <a:ext cx="3238500" cy="1657350"/>
          </a:xfrm>
          <a:prstGeom prst="wedgeEllipseCallout">
            <a:avLst>
              <a:gd name="adj1" fmla="val 51176"/>
              <a:gd name="adj2" fmla="val 73468"/>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E cumu ti parano?</a:t>
            </a:r>
          </a:p>
          <a:p>
            <a:pPr algn="ctr" eaLnBrk="1" hangingPunct="1">
              <a:spcBef>
                <a:spcPct val="0"/>
              </a:spcBef>
              <a:buFontTx/>
              <a:buNone/>
            </a:pPr>
            <a:r>
              <a:rPr lang="it-IT" altLang="it-IT" sz="1600" b="1" i="1"/>
              <a:t>Su bbuoni ppi nnua</a:t>
            </a:r>
          </a:p>
          <a:p>
            <a:pPr algn="ctr" eaLnBrk="1" hangingPunct="1">
              <a:spcBef>
                <a:spcPct val="0"/>
              </a:spcBef>
              <a:buFontTx/>
              <a:buNone/>
            </a:pPr>
            <a:r>
              <a:rPr lang="it-IT" altLang="it-IT" sz="1600" b="1" i="1"/>
              <a:t>o c’è a solita fricatura?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2744"/>
                                        </p:tgtEl>
                                        <p:attrNameLst>
                                          <p:attrName>style.visibility</p:attrName>
                                        </p:attrNameLst>
                                      </p:cBhvr>
                                      <p:to>
                                        <p:strVal val="visible"/>
                                      </p:to>
                                    </p:set>
                                    <p:animEffect transition="in" filter="strips(downRight)">
                                      <p:cBhvr>
                                        <p:cTn id="7" dur="3000"/>
                                        <p:tgtEl>
                                          <p:spTgt spid="727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2743"/>
                                        </p:tgtEl>
                                        <p:attrNameLst>
                                          <p:attrName>style.visibility</p:attrName>
                                        </p:attrNameLst>
                                      </p:cBhvr>
                                      <p:to>
                                        <p:strVal val="visible"/>
                                      </p:to>
                                    </p:set>
                                    <p:animEffect transition="in" filter="strips(downRight)">
                                      <p:cBhvr>
                                        <p:cTn id="12" dur="3000"/>
                                        <p:tgtEl>
                                          <p:spTgt spid="727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43" grpId="0" animBg="1"/>
      <p:bldP spid="7274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EEF78E5E-3192-50D2-2265-4663596921E6}"/>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5539" name="Group 3">
            <a:extLst>
              <a:ext uri="{FF2B5EF4-FFF2-40B4-BE49-F238E27FC236}">
                <a16:creationId xmlns:a16="http://schemas.microsoft.com/office/drawing/2014/main" id="{16E42390-98E1-6B11-3C9F-9AD5A4FE4CB9}"/>
              </a:ext>
            </a:extLst>
          </p:cNvPr>
          <p:cNvGrpSpPr>
            <a:grpSpLocks/>
          </p:cNvGrpSpPr>
          <p:nvPr/>
        </p:nvGrpSpPr>
        <p:grpSpPr bwMode="auto">
          <a:xfrm>
            <a:off x="3344863" y="3860800"/>
            <a:ext cx="1227137" cy="2520950"/>
            <a:chOff x="2107" y="2432"/>
            <a:chExt cx="773" cy="1588"/>
          </a:xfrm>
        </p:grpSpPr>
        <p:sp>
          <p:nvSpPr>
            <p:cNvPr id="65560" name="AutoShape 4">
              <a:extLst>
                <a:ext uri="{FF2B5EF4-FFF2-40B4-BE49-F238E27FC236}">
                  <a16:creationId xmlns:a16="http://schemas.microsoft.com/office/drawing/2014/main" id="{5A9F7383-8E9B-9953-D1FA-076855D9155F}"/>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1" name="AutoShape 5">
              <a:extLst>
                <a:ext uri="{FF2B5EF4-FFF2-40B4-BE49-F238E27FC236}">
                  <a16:creationId xmlns:a16="http://schemas.microsoft.com/office/drawing/2014/main" id="{3F87C664-4D8C-CA81-D6C9-346EBB001431}"/>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2" name="Rectangle 6">
              <a:extLst>
                <a:ext uri="{FF2B5EF4-FFF2-40B4-BE49-F238E27FC236}">
                  <a16:creationId xmlns:a16="http://schemas.microsoft.com/office/drawing/2014/main" id="{EB97D2B0-793D-94AA-A4FC-3703386A5933}"/>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3" name="Rectangle 7">
              <a:extLst>
                <a:ext uri="{FF2B5EF4-FFF2-40B4-BE49-F238E27FC236}">
                  <a16:creationId xmlns:a16="http://schemas.microsoft.com/office/drawing/2014/main" id="{638DA0B8-B926-927A-5DDB-798656E485A3}"/>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4" name="AutoShape 8">
              <a:extLst>
                <a:ext uri="{FF2B5EF4-FFF2-40B4-BE49-F238E27FC236}">
                  <a16:creationId xmlns:a16="http://schemas.microsoft.com/office/drawing/2014/main" id="{9C64259F-DA01-529F-56C6-1C63C3BD7DAC}"/>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5" name="Oval 9">
              <a:extLst>
                <a:ext uri="{FF2B5EF4-FFF2-40B4-BE49-F238E27FC236}">
                  <a16:creationId xmlns:a16="http://schemas.microsoft.com/office/drawing/2014/main" id="{67E17E4D-6A4B-3A3F-6C07-7386F26F5E8B}"/>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6" name="Oval 10">
              <a:extLst>
                <a:ext uri="{FF2B5EF4-FFF2-40B4-BE49-F238E27FC236}">
                  <a16:creationId xmlns:a16="http://schemas.microsoft.com/office/drawing/2014/main" id="{C761C74A-26DC-64E8-932E-1C60B95D5ACA}"/>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7" name="Rectangle 11">
              <a:extLst>
                <a:ext uri="{FF2B5EF4-FFF2-40B4-BE49-F238E27FC236}">
                  <a16:creationId xmlns:a16="http://schemas.microsoft.com/office/drawing/2014/main" id="{06C6E24F-CEDE-85F2-57FE-23D3627ABE5C}"/>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8" name="Rectangle 12" descr="Puntini ravvicinati">
              <a:extLst>
                <a:ext uri="{FF2B5EF4-FFF2-40B4-BE49-F238E27FC236}">
                  <a16:creationId xmlns:a16="http://schemas.microsoft.com/office/drawing/2014/main" id="{9288FA61-1939-D873-DEA1-239D821229B2}"/>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69" name="Freeform 13">
              <a:extLst>
                <a:ext uri="{FF2B5EF4-FFF2-40B4-BE49-F238E27FC236}">
                  <a16:creationId xmlns:a16="http://schemas.microsoft.com/office/drawing/2014/main" id="{1EE1FA7F-57FC-9771-2542-25B1DC96287C}"/>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0" name="Freeform 14">
              <a:extLst>
                <a:ext uri="{FF2B5EF4-FFF2-40B4-BE49-F238E27FC236}">
                  <a16:creationId xmlns:a16="http://schemas.microsoft.com/office/drawing/2014/main" id="{C9E8BEC3-0F97-4C36-9032-E746315993F5}"/>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1" name="Freeform 15">
              <a:extLst>
                <a:ext uri="{FF2B5EF4-FFF2-40B4-BE49-F238E27FC236}">
                  <a16:creationId xmlns:a16="http://schemas.microsoft.com/office/drawing/2014/main" id="{C56076C9-0C14-06AF-A6AC-984217892DCE}"/>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2" name="Freeform 16">
              <a:extLst>
                <a:ext uri="{FF2B5EF4-FFF2-40B4-BE49-F238E27FC236}">
                  <a16:creationId xmlns:a16="http://schemas.microsoft.com/office/drawing/2014/main" id="{F5B46FC0-074D-0007-F934-94A08ACCAA4A}"/>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3" name="Freeform 17">
              <a:extLst>
                <a:ext uri="{FF2B5EF4-FFF2-40B4-BE49-F238E27FC236}">
                  <a16:creationId xmlns:a16="http://schemas.microsoft.com/office/drawing/2014/main" id="{91BF26DB-F0D1-4616-D67C-5D859FBF0DEC}"/>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4" name="Freeform 18">
              <a:extLst>
                <a:ext uri="{FF2B5EF4-FFF2-40B4-BE49-F238E27FC236}">
                  <a16:creationId xmlns:a16="http://schemas.microsoft.com/office/drawing/2014/main" id="{DCB0544D-F360-089D-35EE-2985E33AC1BC}"/>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5" name="Freeform 19">
              <a:extLst>
                <a:ext uri="{FF2B5EF4-FFF2-40B4-BE49-F238E27FC236}">
                  <a16:creationId xmlns:a16="http://schemas.microsoft.com/office/drawing/2014/main" id="{1A5D574A-C793-A646-DA3C-93F130ABCEE2}"/>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76" name="Freeform 20">
              <a:extLst>
                <a:ext uri="{FF2B5EF4-FFF2-40B4-BE49-F238E27FC236}">
                  <a16:creationId xmlns:a16="http://schemas.microsoft.com/office/drawing/2014/main" id="{E15CDC3A-CD48-F67A-BA51-8140731382CB}"/>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5540" name="Group 21">
            <a:extLst>
              <a:ext uri="{FF2B5EF4-FFF2-40B4-BE49-F238E27FC236}">
                <a16:creationId xmlns:a16="http://schemas.microsoft.com/office/drawing/2014/main" id="{E53C6D39-42C3-89C4-5902-15934A945B36}"/>
              </a:ext>
            </a:extLst>
          </p:cNvPr>
          <p:cNvGrpSpPr>
            <a:grpSpLocks/>
          </p:cNvGrpSpPr>
          <p:nvPr/>
        </p:nvGrpSpPr>
        <p:grpSpPr bwMode="auto">
          <a:xfrm>
            <a:off x="5003800" y="3860800"/>
            <a:ext cx="1227138" cy="2520950"/>
            <a:chOff x="3152" y="2432"/>
            <a:chExt cx="773" cy="1588"/>
          </a:xfrm>
        </p:grpSpPr>
        <p:sp>
          <p:nvSpPr>
            <p:cNvPr id="65543" name="AutoShape 22">
              <a:extLst>
                <a:ext uri="{FF2B5EF4-FFF2-40B4-BE49-F238E27FC236}">
                  <a16:creationId xmlns:a16="http://schemas.microsoft.com/office/drawing/2014/main" id="{4260604E-91A8-CE60-63AD-E83A32282062}"/>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4" name="AutoShape 23">
              <a:extLst>
                <a:ext uri="{FF2B5EF4-FFF2-40B4-BE49-F238E27FC236}">
                  <a16:creationId xmlns:a16="http://schemas.microsoft.com/office/drawing/2014/main" id="{0E3407D2-799C-63E0-E73B-243A280B20B0}"/>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5" name="Rectangle 24">
              <a:extLst>
                <a:ext uri="{FF2B5EF4-FFF2-40B4-BE49-F238E27FC236}">
                  <a16:creationId xmlns:a16="http://schemas.microsoft.com/office/drawing/2014/main" id="{B0D01D4C-A975-FD44-CCA7-064563C4FBA8}"/>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6" name="Rectangle 25">
              <a:extLst>
                <a:ext uri="{FF2B5EF4-FFF2-40B4-BE49-F238E27FC236}">
                  <a16:creationId xmlns:a16="http://schemas.microsoft.com/office/drawing/2014/main" id="{7F1A07CB-5017-D6D3-659B-CB5A8ED7C045}"/>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7" name="AutoShape 26">
              <a:extLst>
                <a:ext uri="{FF2B5EF4-FFF2-40B4-BE49-F238E27FC236}">
                  <a16:creationId xmlns:a16="http://schemas.microsoft.com/office/drawing/2014/main" id="{E8A268EB-52E1-6B4F-C59B-5212A300A84B}"/>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8" name="Oval 27">
              <a:extLst>
                <a:ext uri="{FF2B5EF4-FFF2-40B4-BE49-F238E27FC236}">
                  <a16:creationId xmlns:a16="http://schemas.microsoft.com/office/drawing/2014/main" id="{3AD6B0C4-DC24-CA0E-3F77-67834953AB23}"/>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49" name="Oval 28">
              <a:extLst>
                <a:ext uri="{FF2B5EF4-FFF2-40B4-BE49-F238E27FC236}">
                  <a16:creationId xmlns:a16="http://schemas.microsoft.com/office/drawing/2014/main" id="{94385838-07CE-B0E1-2BA2-8FA39DD60665}"/>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50" name="Rectangle 29">
              <a:extLst>
                <a:ext uri="{FF2B5EF4-FFF2-40B4-BE49-F238E27FC236}">
                  <a16:creationId xmlns:a16="http://schemas.microsoft.com/office/drawing/2014/main" id="{C27A8CA6-6778-10C1-1577-D162D6AAA041}"/>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51" name="Rectangle 30" descr="Scacchi grandi">
              <a:extLst>
                <a:ext uri="{FF2B5EF4-FFF2-40B4-BE49-F238E27FC236}">
                  <a16:creationId xmlns:a16="http://schemas.microsoft.com/office/drawing/2014/main" id="{6DEBCE6F-F16E-84C1-2B0B-D1F227CB0BE0}"/>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5552" name="Freeform 31">
              <a:extLst>
                <a:ext uri="{FF2B5EF4-FFF2-40B4-BE49-F238E27FC236}">
                  <a16:creationId xmlns:a16="http://schemas.microsoft.com/office/drawing/2014/main" id="{5A1B7D2B-D54F-06A5-5E27-3077F0D8FDB2}"/>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3" name="Freeform 32">
              <a:extLst>
                <a:ext uri="{FF2B5EF4-FFF2-40B4-BE49-F238E27FC236}">
                  <a16:creationId xmlns:a16="http://schemas.microsoft.com/office/drawing/2014/main" id="{895FE64A-4861-9E0C-E7DD-BE4586C6C7AD}"/>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4" name="Freeform 33">
              <a:extLst>
                <a:ext uri="{FF2B5EF4-FFF2-40B4-BE49-F238E27FC236}">
                  <a16:creationId xmlns:a16="http://schemas.microsoft.com/office/drawing/2014/main" id="{7E290A76-6B93-6EE8-A283-2A2151161D6E}"/>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5" name="Freeform 34">
              <a:extLst>
                <a:ext uri="{FF2B5EF4-FFF2-40B4-BE49-F238E27FC236}">
                  <a16:creationId xmlns:a16="http://schemas.microsoft.com/office/drawing/2014/main" id="{C148BB5C-E37A-C661-C370-EB91E84EBDC6}"/>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6" name="Freeform 35">
              <a:extLst>
                <a:ext uri="{FF2B5EF4-FFF2-40B4-BE49-F238E27FC236}">
                  <a16:creationId xmlns:a16="http://schemas.microsoft.com/office/drawing/2014/main" id="{2F0E41FE-C8E7-D734-7BC7-30C5D9ABCC13}"/>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7" name="Freeform 36">
              <a:extLst>
                <a:ext uri="{FF2B5EF4-FFF2-40B4-BE49-F238E27FC236}">
                  <a16:creationId xmlns:a16="http://schemas.microsoft.com/office/drawing/2014/main" id="{AB440D00-D554-858C-A2F1-6927D0FCA69E}"/>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8" name="Freeform 37">
              <a:extLst>
                <a:ext uri="{FF2B5EF4-FFF2-40B4-BE49-F238E27FC236}">
                  <a16:creationId xmlns:a16="http://schemas.microsoft.com/office/drawing/2014/main" id="{477AE545-C643-0267-EA50-65F7C49C849C}"/>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5559" name="Freeform 38">
              <a:extLst>
                <a:ext uri="{FF2B5EF4-FFF2-40B4-BE49-F238E27FC236}">
                  <a16:creationId xmlns:a16="http://schemas.microsoft.com/office/drawing/2014/main" id="{DF86B4D7-EE17-0991-F033-BA827235ECB4}"/>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3767" name="AutoShape 39">
            <a:extLst>
              <a:ext uri="{FF2B5EF4-FFF2-40B4-BE49-F238E27FC236}">
                <a16:creationId xmlns:a16="http://schemas.microsoft.com/office/drawing/2014/main" id="{3F51188B-A4B0-F9D4-3137-77E3DAB3891A}"/>
              </a:ext>
            </a:extLst>
          </p:cNvPr>
          <p:cNvSpPr>
            <a:spLocks noChangeArrowheads="1"/>
          </p:cNvSpPr>
          <p:nvPr/>
        </p:nvSpPr>
        <p:spPr bwMode="auto">
          <a:xfrm>
            <a:off x="5364163" y="1341438"/>
            <a:ext cx="2879725" cy="2016125"/>
          </a:xfrm>
          <a:prstGeom prst="wedgeEllipseCallout">
            <a:avLst>
              <a:gd name="adj1" fmla="val -28940"/>
              <a:gd name="adj2" fmla="val 8362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picchì? Spiegati mieglio…fammi capire pure a mmia!</a:t>
            </a:r>
          </a:p>
        </p:txBody>
      </p:sp>
      <p:sp>
        <p:nvSpPr>
          <p:cNvPr id="73768" name="AutoShape 40">
            <a:extLst>
              <a:ext uri="{FF2B5EF4-FFF2-40B4-BE49-F238E27FC236}">
                <a16:creationId xmlns:a16="http://schemas.microsoft.com/office/drawing/2014/main" id="{26A8BE95-BB58-D161-57F3-AA2450009349}"/>
              </a:ext>
            </a:extLst>
          </p:cNvPr>
          <p:cNvSpPr>
            <a:spLocks noChangeArrowheads="1"/>
          </p:cNvSpPr>
          <p:nvPr/>
        </p:nvSpPr>
        <p:spPr bwMode="auto">
          <a:xfrm>
            <a:off x="1116013" y="1846263"/>
            <a:ext cx="2590800" cy="1511300"/>
          </a:xfrm>
          <a:prstGeom prst="wedgeEllipseCallout">
            <a:avLst>
              <a:gd name="adj1" fmla="val 51472"/>
              <a:gd name="adj2" fmla="val 7573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Mah! A mmia un mi parano tanto bbuoni!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3768"/>
                                        </p:tgtEl>
                                        <p:attrNameLst>
                                          <p:attrName>style.visibility</p:attrName>
                                        </p:attrNameLst>
                                      </p:cBhvr>
                                      <p:to>
                                        <p:strVal val="visible"/>
                                      </p:to>
                                    </p:set>
                                    <p:animEffect transition="in" filter="strips(downRight)">
                                      <p:cBhvr>
                                        <p:cTn id="7" dur="3000"/>
                                        <p:tgtEl>
                                          <p:spTgt spid="737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3767"/>
                                        </p:tgtEl>
                                        <p:attrNameLst>
                                          <p:attrName>style.visibility</p:attrName>
                                        </p:attrNameLst>
                                      </p:cBhvr>
                                      <p:to>
                                        <p:strVal val="visible"/>
                                      </p:to>
                                    </p:set>
                                    <p:animEffect transition="in" filter="strips(downRight)">
                                      <p:cBhvr>
                                        <p:cTn id="12" dur="3000"/>
                                        <p:tgtEl>
                                          <p:spTgt spid="73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67" grpId="0" animBg="1"/>
      <p:bldP spid="7376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B8D2D578-282B-57B0-DC74-63A6BA7BA8F2}"/>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6563" name="Group 3">
            <a:extLst>
              <a:ext uri="{FF2B5EF4-FFF2-40B4-BE49-F238E27FC236}">
                <a16:creationId xmlns:a16="http://schemas.microsoft.com/office/drawing/2014/main" id="{0420208E-D0B3-1A69-E352-8279513D166F}"/>
              </a:ext>
            </a:extLst>
          </p:cNvPr>
          <p:cNvGrpSpPr>
            <a:grpSpLocks/>
          </p:cNvGrpSpPr>
          <p:nvPr/>
        </p:nvGrpSpPr>
        <p:grpSpPr bwMode="auto">
          <a:xfrm>
            <a:off x="3344863" y="3860800"/>
            <a:ext cx="1227137" cy="2520950"/>
            <a:chOff x="2107" y="2432"/>
            <a:chExt cx="773" cy="1588"/>
          </a:xfrm>
        </p:grpSpPr>
        <p:sp>
          <p:nvSpPr>
            <p:cNvPr id="66584" name="AutoShape 4">
              <a:extLst>
                <a:ext uri="{FF2B5EF4-FFF2-40B4-BE49-F238E27FC236}">
                  <a16:creationId xmlns:a16="http://schemas.microsoft.com/office/drawing/2014/main" id="{9092C293-1649-A03C-33C6-63ECAA6AC8F0}"/>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85" name="AutoShape 5">
              <a:extLst>
                <a:ext uri="{FF2B5EF4-FFF2-40B4-BE49-F238E27FC236}">
                  <a16:creationId xmlns:a16="http://schemas.microsoft.com/office/drawing/2014/main" id="{644B5018-CAEC-24C6-5D02-CB71EFCBEA85}"/>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86" name="Rectangle 6">
              <a:extLst>
                <a:ext uri="{FF2B5EF4-FFF2-40B4-BE49-F238E27FC236}">
                  <a16:creationId xmlns:a16="http://schemas.microsoft.com/office/drawing/2014/main" id="{AF520189-4C21-602E-5E27-FFB8E6EE8550}"/>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87" name="Rectangle 7">
              <a:extLst>
                <a:ext uri="{FF2B5EF4-FFF2-40B4-BE49-F238E27FC236}">
                  <a16:creationId xmlns:a16="http://schemas.microsoft.com/office/drawing/2014/main" id="{C546AB9E-8EAD-F8A1-0228-BB1ADC37E238}"/>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88" name="AutoShape 8">
              <a:extLst>
                <a:ext uri="{FF2B5EF4-FFF2-40B4-BE49-F238E27FC236}">
                  <a16:creationId xmlns:a16="http://schemas.microsoft.com/office/drawing/2014/main" id="{BB3A0173-0095-8D69-F2DA-32B09DC08825}"/>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89" name="Oval 9">
              <a:extLst>
                <a:ext uri="{FF2B5EF4-FFF2-40B4-BE49-F238E27FC236}">
                  <a16:creationId xmlns:a16="http://schemas.microsoft.com/office/drawing/2014/main" id="{06D3EC15-B875-4528-A73F-BCBD1DB0DAFB}"/>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90" name="Oval 10">
              <a:extLst>
                <a:ext uri="{FF2B5EF4-FFF2-40B4-BE49-F238E27FC236}">
                  <a16:creationId xmlns:a16="http://schemas.microsoft.com/office/drawing/2014/main" id="{126DA2CD-5E6E-FF91-FCF3-7C9CDFFCD4E5}"/>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91" name="Rectangle 11">
              <a:extLst>
                <a:ext uri="{FF2B5EF4-FFF2-40B4-BE49-F238E27FC236}">
                  <a16:creationId xmlns:a16="http://schemas.microsoft.com/office/drawing/2014/main" id="{1259F80F-4F63-7DE3-D9A6-D3D3330D8BC2}"/>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92" name="Rectangle 12" descr="Puntini ravvicinati">
              <a:extLst>
                <a:ext uri="{FF2B5EF4-FFF2-40B4-BE49-F238E27FC236}">
                  <a16:creationId xmlns:a16="http://schemas.microsoft.com/office/drawing/2014/main" id="{09658F52-EC7B-8236-4C26-B260738A08F0}"/>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93" name="Freeform 13">
              <a:extLst>
                <a:ext uri="{FF2B5EF4-FFF2-40B4-BE49-F238E27FC236}">
                  <a16:creationId xmlns:a16="http://schemas.microsoft.com/office/drawing/2014/main" id="{CEEA1871-FD35-881C-34EF-87C414DC3F01}"/>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4" name="Freeform 14">
              <a:extLst>
                <a:ext uri="{FF2B5EF4-FFF2-40B4-BE49-F238E27FC236}">
                  <a16:creationId xmlns:a16="http://schemas.microsoft.com/office/drawing/2014/main" id="{72D1884F-76CD-5B14-19EB-CC38F71A6859}"/>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5" name="Freeform 15">
              <a:extLst>
                <a:ext uri="{FF2B5EF4-FFF2-40B4-BE49-F238E27FC236}">
                  <a16:creationId xmlns:a16="http://schemas.microsoft.com/office/drawing/2014/main" id="{8E4DCBD9-F714-727F-2C4A-D67A1AD7BA87}"/>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6" name="Freeform 16">
              <a:extLst>
                <a:ext uri="{FF2B5EF4-FFF2-40B4-BE49-F238E27FC236}">
                  <a16:creationId xmlns:a16="http://schemas.microsoft.com/office/drawing/2014/main" id="{F1E69D38-438D-1B67-967E-6C137FBF6AF6}"/>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7" name="Freeform 17">
              <a:extLst>
                <a:ext uri="{FF2B5EF4-FFF2-40B4-BE49-F238E27FC236}">
                  <a16:creationId xmlns:a16="http://schemas.microsoft.com/office/drawing/2014/main" id="{AEAB9CE0-107C-E52C-83B9-25B3189B8574}"/>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8" name="Freeform 18">
              <a:extLst>
                <a:ext uri="{FF2B5EF4-FFF2-40B4-BE49-F238E27FC236}">
                  <a16:creationId xmlns:a16="http://schemas.microsoft.com/office/drawing/2014/main" id="{E189FA25-A430-5A7B-E5C8-BEFC53292FE9}"/>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99" name="Freeform 19">
              <a:extLst>
                <a:ext uri="{FF2B5EF4-FFF2-40B4-BE49-F238E27FC236}">
                  <a16:creationId xmlns:a16="http://schemas.microsoft.com/office/drawing/2014/main" id="{B1387AF2-F56B-27A0-A424-43188DC6DB09}"/>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600" name="Freeform 20">
              <a:extLst>
                <a:ext uri="{FF2B5EF4-FFF2-40B4-BE49-F238E27FC236}">
                  <a16:creationId xmlns:a16="http://schemas.microsoft.com/office/drawing/2014/main" id="{6E1A0AB9-65B8-E0A0-08A6-9C19392E97C5}"/>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6564" name="Group 21">
            <a:extLst>
              <a:ext uri="{FF2B5EF4-FFF2-40B4-BE49-F238E27FC236}">
                <a16:creationId xmlns:a16="http://schemas.microsoft.com/office/drawing/2014/main" id="{2B20E61F-7F48-1051-C51B-7458E13F1EDD}"/>
              </a:ext>
            </a:extLst>
          </p:cNvPr>
          <p:cNvGrpSpPr>
            <a:grpSpLocks/>
          </p:cNvGrpSpPr>
          <p:nvPr/>
        </p:nvGrpSpPr>
        <p:grpSpPr bwMode="auto">
          <a:xfrm>
            <a:off x="5003800" y="3860800"/>
            <a:ext cx="1227138" cy="2520950"/>
            <a:chOff x="3152" y="2432"/>
            <a:chExt cx="773" cy="1588"/>
          </a:xfrm>
        </p:grpSpPr>
        <p:sp>
          <p:nvSpPr>
            <p:cNvPr id="66567" name="AutoShape 22">
              <a:extLst>
                <a:ext uri="{FF2B5EF4-FFF2-40B4-BE49-F238E27FC236}">
                  <a16:creationId xmlns:a16="http://schemas.microsoft.com/office/drawing/2014/main" id="{E6CF6E65-7595-E9F1-81C6-B4448D504605}"/>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68" name="AutoShape 23">
              <a:extLst>
                <a:ext uri="{FF2B5EF4-FFF2-40B4-BE49-F238E27FC236}">
                  <a16:creationId xmlns:a16="http://schemas.microsoft.com/office/drawing/2014/main" id="{B5F75004-C930-5AB7-A701-6E28356D574E}"/>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69" name="Rectangle 24">
              <a:extLst>
                <a:ext uri="{FF2B5EF4-FFF2-40B4-BE49-F238E27FC236}">
                  <a16:creationId xmlns:a16="http://schemas.microsoft.com/office/drawing/2014/main" id="{C5791D94-C210-A74C-77CD-82F7E1B9C67B}"/>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0" name="Rectangle 25">
              <a:extLst>
                <a:ext uri="{FF2B5EF4-FFF2-40B4-BE49-F238E27FC236}">
                  <a16:creationId xmlns:a16="http://schemas.microsoft.com/office/drawing/2014/main" id="{B278B30F-2B36-983E-15FE-CFCC6613118B}"/>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1" name="AutoShape 26">
              <a:extLst>
                <a:ext uri="{FF2B5EF4-FFF2-40B4-BE49-F238E27FC236}">
                  <a16:creationId xmlns:a16="http://schemas.microsoft.com/office/drawing/2014/main" id="{3E6D45E8-7315-69B9-1CC8-3A4A1D6E79DA}"/>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2" name="Oval 27">
              <a:extLst>
                <a:ext uri="{FF2B5EF4-FFF2-40B4-BE49-F238E27FC236}">
                  <a16:creationId xmlns:a16="http://schemas.microsoft.com/office/drawing/2014/main" id="{6931B9B5-3231-2A71-C1E0-E323A633182E}"/>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3" name="Oval 28">
              <a:extLst>
                <a:ext uri="{FF2B5EF4-FFF2-40B4-BE49-F238E27FC236}">
                  <a16:creationId xmlns:a16="http://schemas.microsoft.com/office/drawing/2014/main" id="{CA242742-C46E-0CBD-5B72-A6E245CB3B65}"/>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4" name="Rectangle 29">
              <a:extLst>
                <a:ext uri="{FF2B5EF4-FFF2-40B4-BE49-F238E27FC236}">
                  <a16:creationId xmlns:a16="http://schemas.microsoft.com/office/drawing/2014/main" id="{F2501DB8-5188-710B-D994-8036F4517715}"/>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5" name="Rectangle 30" descr="Scacchi grandi">
              <a:extLst>
                <a:ext uri="{FF2B5EF4-FFF2-40B4-BE49-F238E27FC236}">
                  <a16:creationId xmlns:a16="http://schemas.microsoft.com/office/drawing/2014/main" id="{B0B47F0D-B01B-F660-D7A6-412CD6F39F26}"/>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6576" name="Freeform 31">
              <a:extLst>
                <a:ext uri="{FF2B5EF4-FFF2-40B4-BE49-F238E27FC236}">
                  <a16:creationId xmlns:a16="http://schemas.microsoft.com/office/drawing/2014/main" id="{38A5A376-15AA-CA96-D3EC-C9379D6C9B6C}"/>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77" name="Freeform 32">
              <a:extLst>
                <a:ext uri="{FF2B5EF4-FFF2-40B4-BE49-F238E27FC236}">
                  <a16:creationId xmlns:a16="http://schemas.microsoft.com/office/drawing/2014/main" id="{097BFCF7-1D60-832D-948D-0083CA1B869B}"/>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78" name="Freeform 33">
              <a:extLst>
                <a:ext uri="{FF2B5EF4-FFF2-40B4-BE49-F238E27FC236}">
                  <a16:creationId xmlns:a16="http://schemas.microsoft.com/office/drawing/2014/main" id="{98366C36-042A-0687-35CB-E907CFA75AD4}"/>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79" name="Freeform 34">
              <a:extLst>
                <a:ext uri="{FF2B5EF4-FFF2-40B4-BE49-F238E27FC236}">
                  <a16:creationId xmlns:a16="http://schemas.microsoft.com/office/drawing/2014/main" id="{715383CC-5DB5-8E9A-9E58-1F0310688087}"/>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80" name="Freeform 35">
              <a:extLst>
                <a:ext uri="{FF2B5EF4-FFF2-40B4-BE49-F238E27FC236}">
                  <a16:creationId xmlns:a16="http://schemas.microsoft.com/office/drawing/2014/main" id="{C1C93FC8-DE30-4A0B-0F25-A649AEF13061}"/>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81" name="Freeform 36">
              <a:extLst>
                <a:ext uri="{FF2B5EF4-FFF2-40B4-BE49-F238E27FC236}">
                  <a16:creationId xmlns:a16="http://schemas.microsoft.com/office/drawing/2014/main" id="{C9EC85AF-C65D-D75A-989F-BD932386BC23}"/>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82" name="Freeform 37">
              <a:extLst>
                <a:ext uri="{FF2B5EF4-FFF2-40B4-BE49-F238E27FC236}">
                  <a16:creationId xmlns:a16="http://schemas.microsoft.com/office/drawing/2014/main" id="{F4DAB35D-A157-F07E-CB1B-88CED5FA1B84}"/>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6583" name="Freeform 38">
              <a:extLst>
                <a:ext uri="{FF2B5EF4-FFF2-40B4-BE49-F238E27FC236}">
                  <a16:creationId xmlns:a16="http://schemas.microsoft.com/office/drawing/2014/main" id="{1277077C-7AFE-8338-6C0C-065503BABF16}"/>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4791" name="AutoShape 39">
            <a:extLst>
              <a:ext uri="{FF2B5EF4-FFF2-40B4-BE49-F238E27FC236}">
                <a16:creationId xmlns:a16="http://schemas.microsoft.com/office/drawing/2014/main" id="{3BFEB697-8098-4A99-F373-53505ECCB23C}"/>
              </a:ext>
            </a:extLst>
          </p:cNvPr>
          <p:cNvSpPr>
            <a:spLocks noChangeArrowheads="1"/>
          </p:cNvSpPr>
          <p:nvPr/>
        </p:nvSpPr>
        <p:spPr bwMode="auto">
          <a:xfrm>
            <a:off x="5003800" y="981075"/>
            <a:ext cx="3816350" cy="2376488"/>
          </a:xfrm>
          <a:prstGeom prst="wedgeEllipseCallout">
            <a:avLst>
              <a:gd name="adj1" fmla="val -24667"/>
              <a:gd name="adj2" fmla="val 7852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nu poco luongu. Gio…ti fazzu u riassunto:</a:t>
            </a:r>
          </a:p>
          <a:p>
            <a:pPr algn="ctr" eaLnBrk="1" hangingPunct="1">
              <a:spcBef>
                <a:spcPct val="0"/>
              </a:spcBef>
              <a:buFontTx/>
              <a:buNone/>
            </a:pPr>
            <a:r>
              <a:rPr lang="it-IT" altLang="it-IT" sz="1400" b="1" i="1">
                <a:solidFill>
                  <a:srgbClr val="006600"/>
                </a:solidFill>
              </a:rPr>
              <a:t>“Diritto di essere curati il meglio possibile”</a:t>
            </a:r>
          </a:p>
          <a:p>
            <a:pPr algn="ctr" eaLnBrk="1" hangingPunct="1">
              <a:spcBef>
                <a:spcPct val="0"/>
              </a:spcBef>
              <a:buFontTx/>
              <a:buNone/>
            </a:pPr>
            <a:r>
              <a:rPr lang="it-IT" altLang="it-IT" sz="1400" b="1" i="1"/>
              <a:t>Mi para na cosa bbona…</a:t>
            </a:r>
          </a:p>
          <a:p>
            <a:pPr algn="ctr" eaLnBrk="1" hangingPunct="1">
              <a:spcBef>
                <a:spcPct val="0"/>
              </a:spcBef>
              <a:buFontTx/>
              <a:buNone/>
            </a:pPr>
            <a:r>
              <a:rPr lang="it-IT" altLang="it-IT" sz="1400" b="1" i="1"/>
              <a:t>o no?</a:t>
            </a:r>
          </a:p>
        </p:txBody>
      </p:sp>
      <p:sp>
        <p:nvSpPr>
          <p:cNvPr id="74792" name="AutoShape 40">
            <a:extLst>
              <a:ext uri="{FF2B5EF4-FFF2-40B4-BE49-F238E27FC236}">
                <a16:creationId xmlns:a16="http://schemas.microsoft.com/office/drawing/2014/main" id="{EA0ED86B-9FC7-C499-A8B0-E49A398B1C9B}"/>
              </a:ext>
            </a:extLst>
          </p:cNvPr>
          <p:cNvSpPr>
            <a:spLocks noChangeArrowheads="1"/>
          </p:cNvSpPr>
          <p:nvPr/>
        </p:nvSpPr>
        <p:spPr bwMode="auto">
          <a:xfrm>
            <a:off x="1116013" y="1846263"/>
            <a:ext cx="2590800" cy="935037"/>
          </a:xfrm>
          <a:prstGeom prst="wedgeEllipseCallout">
            <a:avLst>
              <a:gd name="adj1" fmla="val 51472"/>
              <a:gd name="adj2" fmla="val 15322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Leia chissu!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4792"/>
                                        </p:tgtEl>
                                        <p:attrNameLst>
                                          <p:attrName>style.visibility</p:attrName>
                                        </p:attrNameLst>
                                      </p:cBhvr>
                                      <p:to>
                                        <p:strVal val="visible"/>
                                      </p:to>
                                    </p:set>
                                    <p:animEffect transition="in" filter="strips(downRight)">
                                      <p:cBhvr>
                                        <p:cTn id="7" dur="3000"/>
                                        <p:tgtEl>
                                          <p:spTgt spid="747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4791"/>
                                        </p:tgtEl>
                                        <p:attrNameLst>
                                          <p:attrName>style.visibility</p:attrName>
                                        </p:attrNameLst>
                                      </p:cBhvr>
                                      <p:to>
                                        <p:strVal val="visible"/>
                                      </p:to>
                                    </p:set>
                                    <p:animEffect transition="in" filter="strips(downRight)">
                                      <p:cBhvr>
                                        <p:cTn id="12" dur="3000"/>
                                        <p:tgtEl>
                                          <p:spTgt spid="74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91" grpId="0" animBg="1"/>
      <p:bldP spid="7479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46E5DF0F-3023-4316-8C66-B572BB9AB54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7587" name="Group 3">
            <a:extLst>
              <a:ext uri="{FF2B5EF4-FFF2-40B4-BE49-F238E27FC236}">
                <a16:creationId xmlns:a16="http://schemas.microsoft.com/office/drawing/2014/main" id="{7C61BA34-2999-D668-54C5-97C7EA30E9B6}"/>
              </a:ext>
            </a:extLst>
          </p:cNvPr>
          <p:cNvGrpSpPr>
            <a:grpSpLocks/>
          </p:cNvGrpSpPr>
          <p:nvPr/>
        </p:nvGrpSpPr>
        <p:grpSpPr bwMode="auto">
          <a:xfrm>
            <a:off x="3344863" y="3860800"/>
            <a:ext cx="1227137" cy="2520950"/>
            <a:chOff x="2107" y="2432"/>
            <a:chExt cx="773" cy="1588"/>
          </a:xfrm>
        </p:grpSpPr>
        <p:sp>
          <p:nvSpPr>
            <p:cNvPr id="67608" name="AutoShape 4">
              <a:extLst>
                <a:ext uri="{FF2B5EF4-FFF2-40B4-BE49-F238E27FC236}">
                  <a16:creationId xmlns:a16="http://schemas.microsoft.com/office/drawing/2014/main" id="{74819ABB-CCFF-DDB7-BB53-DD6FD31B054C}"/>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09" name="AutoShape 5">
              <a:extLst>
                <a:ext uri="{FF2B5EF4-FFF2-40B4-BE49-F238E27FC236}">
                  <a16:creationId xmlns:a16="http://schemas.microsoft.com/office/drawing/2014/main" id="{F723B938-D20F-C8E8-0E8E-C1B333EADD07}"/>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0" name="Rectangle 6">
              <a:extLst>
                <a:ext uri="{FF2B5EF4-FFF2-40B4-BE49-F238E27FC236}">
                  <a16:creationId xmlns:a16="http://schemas.microsoft.com/office/drawing/2014/main" id="{9B9585BD-1AB2-0DD2-9553-36D56D7F6BF4}"/>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1" name="Rectangle 7">
              <a:extLst>
                <a:ext uri="{FF2B5EF4-FFF2-40B4-BE49-F238E27FC236}">
                  <a16:creationId xmlns:a16="http://schemas.microsoft.com/office/drawing/2014/main" id="{3DA8891D-0064-2816-55E8-7B87C573E111}"/>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2" name="AutoShape 8">
              <a:extLst>
                <a:ext uri="{FF2B5EF4-FFF2-40B4-BE49-F238E27FC236}">
                  <a16:creationId xmlns:a16="http://schemas.microsoft.com/office/drawing/2014/main" id="{61026337-34DC-4A3A-CD62-77870376FA40}"/>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3" name="Oval 9">
              <a:extLst>
                <a:ext uri="{FF2B5EF4-FFF2-40B4-BE49-F238E27FC236}">
                  <a16:creationId xmlns:a16="http://schemas.microsoft.com/office/drawing/2014/main" id="{E169AE0D-A04E-CE89-BB9F-E555C97DE166}"/>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4" name="Oval 10">
              <a:extLst>
                <a:ext uri="{FF2B5EF4-FFF2-40B4-BE49-F238E27FC236}">
                  <a16:creationId xmlns:a16="http://schemas.microsoft.com/office/drawing/2014/main" id="{5CEA608E-414F-5E4E-817C-643475EF068C}"/>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5" name="Rectangle 11">
              <a:extLst>
                <a:ext uri="{FF2B5EF4-FFF2-40B4-BE49-F238E27FC236}">
                  <a16:creationId xmlns:a16="http://schemas.microsoft.com/office/drawing/2014/main" id="{364F5438-84BA-403E-50F7-FA351E086A60}"/>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6" name="Rectangle 12" descr="Puntini ravvicinati">
              <a:extLst>
                <a:ext uri="{FF2B5EF4-FFF2-40B4-BE49-F238E27FC236}">
                  <a16:creationId xmlns:a16="http://schemas.microsoft.com/office/drawing/2014/main" id="{AA7A0BDE-E9A7-44CC-5122-A464746CDBA8}"/>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17" name="Freeform 13">
              <a:extLst>
                <a:ext uri="{FF2B5EF4-FFF2-40B4-BE49-F238E27FC236}">
                  <a16:creationId xmlns:a16="http://schemas.microsoft.com/office/drawing/2014/main" id="{1EC24DBC-2B42-D40A-FF9A-18566BB9F1B2}"/>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18" name="Freeform 14">
              <a:extLst>
                <a:ext uri="{FF2B5EF4-FFF2-40B4-BE49-F238E27FC236}">
                  <a16:creationId xmlns:a16="http://schemas.microsoft.com/office/drawing/2014/main" id="{47AED4EF-8BDC-AC64-E6AB-C39083982AB5}"/>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19" name="Freeform 15">
              <a:extLst>
                <a:ext uri="{FF2B5EF4-FFF2-40B4-BE49-F238E27FC236}">
                  <a16:creationId xmlns:a16="http://schemas.microsoft.com/office/drawing/2014/main" id="{D2D116DB-A1EF-CC16-6869-0898AD8FBC8E}"/>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20" name="Freeform 16">
              <a:extLst>
                <a:ext uri="{FF2B5EF4-FFF2-40B4-BE49-F238E27FC236}">
                  <a16:creationId xmlns:a16="http://schemas.microsoft.com/office/drawing/2014/main" id="{13536023-5CA7-042F-6AA0-BB34DC147505}"/>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21" name="Freeform 17">
              <a:extLst>
                <a:ext uri="{FF2B5EF4-FFF2-40B4-BE49-F238E27FC236}">
                  <a16:creationId xmlns:a16="http://schemas.microsoft.com/office/drawing/2014/main" id="{8D7BE3CC-8E22-2A23-F8EA-A6FF11E14E51}"/>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22" name="Freeform 18">
              <a:extLst>
                <a:ext uri="{FF2B5EF4-FFF2-40B4-BE49-F238E27FC236}">
                  <a16:creationId xmlns:a16="http://schemas.microsoft.com/office/drawing/2014/main" id="{7E57F7ED-F2A7-F6DE-DAE1-2CDA39C1E07B}"/>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23" name="Freeform 19">
              <a:extLst>
                <a:ext uri="{FF2B5EF4-FFF2-40B4-BE49-F238E27FC236}">
                  <a16:creationId xmlns:a16="http://schemas.microsoft.com/office/drawing/2014/main" id="{87CAB547-37ED-FE2D-41AB-932F43D69D58}"/>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24" name="Freeform 20">
              <a:extLst>
                <a:ext uri="{FF2B5EF4-FFF2-40B4-BE49-F238E27FC236}">
                  <a16:creationId xmlns:a16="http://schemas.microsoft.com/office/drawing/2014/main" id="{3489BF1D-9F82-4C9E-A1DF-B93312BF0781}"/>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7588" name="Group 21">
            <a:extLst>
              <a:ext uri="{FF2B5EF4-FFF2-40B4-BE49-F238E27FC236}">
                <a16:creationId xmlns:a16="http://schemas.microsoft.com/office/drawing/2014/main" id="{94B88358-9A10-C282-40BE-533D3A3B1A54}"/>
              </a:ext>
            </a:extLst>
          </p:cNvPr>
          <p:cNvGrpSpPr>
            <a:grpSpLocks/>
          </p:cNvGrpSpPr>
          <p:nvPr/>
        </p:nvGrpSpPr>
        <p:grpSpPr bwMode="auto">
          <a:xfrm>
            <a:off x="5003800" y="3860800"/>
            <a:ext cx="1227138" cy="2520950"/>
            <a:chOff x="3152" y="2432"/>
            <a:chExt cx="773" cy="1588"/>
          </a:xfrm>
        </p:grpSpPr>
        <p:sp>
          <p:nvSpPr>
            <p:cNvPr id="67591" name="AutoShape 22">
              <a:extLst>
                <a:ext uri="{FF2B5EF4-FFF2-40B4-BE49-F238E27FC236}">
                  <a16:creationId xmlns:a16="http://schemas.microsoft.com/office/drawing/2014/main" id="{0AC1C5E4-E86C-963D-7987-A331973EF885}"/>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2" name="AutoShape 23">
              <a:extLst>
                <a:ext uri="{FF2B5EF4-FFF2-40B4-BE49-F238E27FC236}">
                  <a16:creationId xmlns:a16="http://schemas.microsoft.com/office/drawing/2014/main" id="{921F7900-E62D-DC5D-F45D-6BF75E8D0880}"/>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3" name="Rectangle 24">
              <a:extLst>
                <a:ext uri="{FF2B5EF4-FFF2-40B4-BE49-F238E27FC236}">
                  <a16:creationId xmlns:a16="http://schemas.microsoft.com/office/drawing/2014/main" id="{176A8DD4-B3FE-F0A4-472B-93370025B2CD}"/>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4" name="Rectangle 25">
              <a:extLst>
                <a:ext uri="{FF2B5EF4-FFF2-40B4-BE49-F238E27FC236}">
                  <a16:creationId xmlns:a16="http://schemas.microsoft.com/office/drawing/2014/main" id="{47B4DD84-5B7F-F317-CFDF-B5703E6B137C}"/>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5" name="AutoShape 26">
              <a:extLst>
                <a:ext uri="{FF2B5EF4-FFF2-40B4-BE49-F238E27FC236}">
                  <a16:creationId xmlns:a16="http://schemas.microsoft.com/office/drawing/2014/main" id="{5A64B7C4-A686-F124-48F9-658B1422C0B3}"/>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6" name="Oval 27">
              <a:extLst>
                <a:ext uri="{FF2B5EF4-FFF2-40B4-BE49-F238E27FC236}">
                  <a16:creationId xmlns:a16="http://schemas.microsoft.com/office/drawing/2014/main" id="{134BB70A-7D5E-BBA7-9BC9-FB6B70824FB9}"/>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7" name="Oval 28">
              <a:extLst>
                <a:ext uri="{FF2B5EF4-FFF2-40B4-BE49-F238E27FC236}">
                  <a16:creationId xmlns:a16="http://schemas.microsoft.com/office/drawing/2014/main" id="{2A1358FC-98F6-6440-595C-D2BC307EF8A6}"/>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8" name="Rectangle 29">
              <a:extLst>
                <a:ext uri="{FF2B5EF4-FFF2-40B4-BE49-F238E27FC236}">
                  <a16:creationId xmlns:a16="http://schemas.microsoft.com/office/drawing/2014/main" id="{B96A34D4-CF23-D6FE-D027-DBA9438299C6}"/>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599" name="Rectangle 30" descr="Scacchi grandi">
              <a:extLst>
                <a:ext uri="{FF2B5EF4-FFF2-40B4-BE49-F238E27FC236}">
                  <a16:creationId xmlns:a16="http://schemas.microsoft.com/office/drawing/2014/main" id="{C17B0A99-897A-B2D4-82DB-ABB9870F3315}"/>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7600" name="Freeform 31">
              <a:extLst>
                <a:ext uri="{FF2B5EF4-FFF2-40B4-BE49-F238E27FC236}">
                  <a16:creationId xmlns:a16="http://schemas.microsoft.com/office/drawing/2014/main" id="{599DEAC6-C9C7-A299-EB5C-4BC1346DB894}"/>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1" name="Freeform 32">
              <a:extLst>
                <a:ext uri="{FF2B5EF4-FFF2-40B4-BE49-F238E27FC236}">
                  <a16:creationId xmlns:a16="http://schemas.microsoft.com/office/drawing/2014/main" id="{6108C089-0023-4B52-28D4-2E7009641EF9}"/>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2" name="Freeform 33">
              <a:extLst>
                <a:ext uri="{FF2B5EF4-FFF2-40B4-BE49-F238E27FC236}">
                  <a16:creationId xmlns:a16="http://schemas.microsoft.com/office/drawing/2014/main" id="{5E37DFB3-BF54-E812-50F0-CBB46B821947}"/>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3" name="Freeform 34">
              <a:extLst>
                <a:ext uri="{FF2B5EF4-FFF2-40B4-BE49-F238E27FC236}">
                  <a16:creationId xmlns:a16="http://schemas.microsoft.com/office/drawing/2014/main" id="{FD688BE3-4D23-4077-8FF2-BACF819D4874}"/>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4" name="Freeform 35">
              <a:extLst>
                <a:ext uri="{FF2B5EF4-FFF2-40B4-BE49-F238E27FC236}">
                  <a16:creationId xmlns:a16="http://schemas.microsoft.com/office/drawing/2014/main" id="{03CAAEC1-EF12-518A-9A32-034BC837CC9A}"/>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5" name="Freeform 36">
              <a:extLst>
                <a:ext uri="{FF2B5EF4-FFF2-40B4-BE49-F238E27FC236}">
                  <a16:creationId xmlns:a16="http://schemas.microsoft.com/office/drawing/2014/main" id="{DA0635B6-01D0-B298-7E76-2D7B7AC4422C}"/>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6" name="Freeform 37">
              <a:extLst>
                <a:ext uri="{FF2B5EF4-FFF2-40B4-BE49-F238E27FC236}">
                  <a16:creationId xmlns:a16="http://schemas.microsoft.com/office/drawing/2014/main" id="{6A13E178-4718-F392-CA12-CF66529212E9}"/>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7607" name="Freeform 38">
              <a:extLst>
                <a:ext uri="{FF2B5EF4-FFF2-40B4-BE49-F238E27FC236}">
                  <a16:creationId xmlns:a16="http://schemas.microsoft.com/office/drawing/2014/main" id="{6AB11EB4-5D89-63AB-BDF9-0BC1831BB3CE}"/>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5815" name="AutoShape 39">
            <a:extLst>
              <a:ext uri="{FF2B5EF4-FFF2-40B4-BE49-F238E27FC236}">
                <a16:creationId xmlns:a16="http://schemas.microsoft.com/office/drawing/2014/main" id="{030556B8-7A63-1D0F-EA68-5ED1768AA5B4}"/>
              </a:ext>
            </a:extLst>
          </p:cNvPr>
          <p:cNvSpPr>
            <a:spLocks noChangeArrowheads="1"/>
          </p:cNvSpPr>
          <p:nvPr/>
        </p:nvSpPr>
        <p:spPr bwMode="auto">
          <a:xfrm>
            <a:off x="4572000" y="1484313"/>
            <a:ext cx="3671888" cy="1873250"/>
          </a:xfrm>
          <a:prstGeom prst="wedgeEllipseCallout">
            <a:avLst>
              <a:gd name="adj1" fmla="val -11912"/>
              <a:gd name="adj2" fmla="val 8618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Io nun mi pigliassa nenti picchì i midicini un mi piaciano…però na pinnulicchia ma pigliu.</a:t>
            </a:r>
          </a:p>
        </p:txBody>
      </p:sp>
      <p:sp>
        <p:nvSpPr>
          <p:cNvPr id="75816" name="AutoShape 40">
            <a:extLst>
              <a:ext uri="{FF2B5EF4-FFF2-40B4-BE49-F238E27FC236}">
                <a16:creationId xmlns:a16="http://schemas.microsoft.com/office/drawing/2014/main" id="{6EEFA03E-AA54-F67C-336E-5F48FE6A5AC3}"/>
              </a:ext>
            </a:extLst>
          </p:cNvPr>
          <p:cNvSpPr>
            <a:spLocks noChangeArrowheads="1"/>
          </p:cNvSpPr>
          <p:nvPr/>
        </p:nvSpPr>
        <p:spPr bwMode="auto">
          <a:xfrm>
            <a:off x="468313" y="1412875"/>
            <a:ext cx="3238500" cy="1944688"/>
          </a:xfrm>
          <a:prstGeom prst="wedgeEllipseCallout">
            <a:avLst>
              <a:gd name="adj1" fmla="val 51176"/>
              <a:gd name="adj2" fmla="val 7000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Ah! Si? Allura segui u ragionamento ca fazzu io:</a:t>
            </a:r>
          </a:p>
          <a:p>
            <a:pPr algn="ctr" eaLnBrk="1" hangingPunct="1">
              <a:spcBef>
                <a:spcPct val="0"/>
              </a:spcBef>
              <a:buFontTx/>
              <a:buNone/>
            </a:pPr>
            <a:r>
              <a:rPr lang="it-IT" altLang="it-IT" sz="1600" b="1" i="1"/>
              <a:t>Si tieni a freva cchi ti pigli ppa fa passare?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5816"/>
                                        </p:tgtEl>
                                        <p:attrNameLst>
                                          <p:attrName>style.visibility</p:attrName>
                                        </p:attrNameLst>
                                      </p:cBhvr>
                                      <p:to>
                                        <p:strVal val="visible"/>
                                      </p:to>
                                    </p:set>
                                    <p:animEffect transition="in" filter="strips(downRight)">
                                      <p:cBhvr>
                                        <p:cTn id="7" dur="3000"/>
                                        <p:tgtEl>
                                          <p:spTgt spid="758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5815"/>
                                        </p:tgtEl>
                                        <p:attrNameLst>
                                          <p:attrName>style.visibility</p:attrName>
                                        </p:attrNameLst>
                                      </p:cBhvr>
                                      <p:to>
                                        <p:strVal val="visible"/>
                                      </p:to>
                                    </p:set>
                                    <p:animEffect transition="in" filter="strips(downRight)">
                                      <p:cBhvr>
                                        <p:cTn id="12" dur="3000"/>
                                        <p:tgtEl>
                                          <p:spTgt spid="75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15" grpId="0" animBg="1"/>
      <p:bldP spid="7581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8F558892-18B0-16EC-C70E-4330E1BB77F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8611" name="Group 3">
            <a:extLst>
              <a:ext uri="{FF2B5EF4-FFF2-40B4-BE49-F238E27FC236}">
                <a16:creationId xmlns:a16="http://schemas.microsoft.com/office/drawing/2014/main" id="{9E0D063F-84CB-AA3A-CAC6-7C3C42A32050}"/>
              </a:ext>
            </a:extLst>
          </p:cNvPr>
          <p:cNvGrpSpPr>
            <a:grpSpLocks/>
          </p:cNvGrpSpPr>
          <p:nvPr/>
        </p:nvGrpSpPr>
        <p:grpSpPr bwMode="auto">
          <a:xfrm>
            <a:off x="3344863" y="3860800"/>
            <a:ext cx="1227137" cy="2520950"/>
            <a:chOff x="2107" y="2432"/>
            <a:chExt cx="773" cy="1588"/>
          </a:xfrm>
        </p:grpSpPr>
        <p:sp>
          <p:nvSpPr>
            <p:cNvPr id="68632" name="AutoShape 4">
              <a:extLst>
                <a:ext uri="{FF2B5EF4-FFF2-40B4-BE49-F238E27FC236}">
                  <a16:creationId xmlns:a16="http://schemas.microsoft.com/office/drawing/2014/main" id="{EA5F08F2-5DC5-1E63-96CE-10347C6E0084}"/>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3" name="AutoShape 5">
              <a:extLst>
                <a:ext uri="{FF2B5EF4-FFF2-40B4-BE49-F238E27FC236}">
                  <a16:creationId xmlns:a16="http://schemas.microsoft.com/office/drawing/2014/main" id="{DB5B10BE-26E1-3E77-782B-2D24DEF6529B}"/>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4" name="Rectangle 6">
              <a:extLst>
                <a:ext uri="{FF2B5EF4-FFF2-40B4-BE49-F238E27FC236}">
                  <a16:creationId xmlns:a16="http://schemas.microsoft.com/office/drawing/2014/main" id="{773245CE-59D6-45DF-A560-A3E97DE7A364}"/>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5" name="Rectangle 7">
              <a:extLst>
                <a:ext uri="{FF2B5EF4-FFF2-40B4-BE49-F238E27FC236}">
                  <a16:creationId xmlns:a16="http://schemas.microsoft.com/office/drawing/2014/main" id="{BBC3C7DA-3575-C3A8-0059-2662C3193147}"/>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6" name="AutoShape 8">
              <a:extLst>
                <a:ext uri="{FF2B5EF4-FFF2-40B4-BE49-F238E27FC236}">
                  <a16:creationId xmlns:a16="http://schemas.microsoft.com/office/drawing/2014/main" id="{59B4EF43-13A8-5CC4-2159-1F947E315AF6}"/>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7" name="Oval 9">
              <a:extLst>
                <a:ext uri="{FF2B5EF4-FFF2-40B4-BE49-F238E27FC236}">
                  <a16:creationId xmlns:a16="http://schemas.microsoft.com/office/drawing/2014/main" id="{59131D33-587D-7B1F-7583-B1E6483C5CE8}"/>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8" name="Oval 10">
              <a:extLst>
                <a:ext uri="{FF2B5EF4-FFF2-40B4-BE49-F238E27FC236}">
                  <a16:creationId xmlns:a16="http://schemas.microsoft.com/office/drawing/2014/main" id="{B8FAB4CF-4C67-CB59-54A8-7A92E82BED48}"/>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39" name="Rectangle 11">
              <a:extLst>
                <a:ext uri="{FF2B5EF4-FFF2-40B4-BE49-F238E27FC236}">
                  <a16:creationId xmlns:a16="http://schemas.microsoft.com/office/drawing/2014/main" id="{69370BE2-9D40-AB6C-3986-A97499C8E448}"/>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40" name="Rectangle 12" descr="Puntini ravvicinati">
              <a:extLst>
                <a:ext uri="{FF2B5EF4-FFF2-40B4-BE49-F238E27FC236}">
                  <a16:creationId xmlns:a16="http://schemas.microsoft.com/office/drawing/2014/main" id="{348DBAF0-8C5F-87D0-C298-68B7FC84DDCF}"/>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41" name="Freeform 13">
              <a:extLst>
                <a:ext uri="{FF2B5EF4-FFF2-40B4-BE49-F238E27FC236}">
                  <a16:creationId xmlns:a16="http://schemas.microsoft.com/office/drawing/2014/main" id="{CCCA5B72-B093-9366-1622-420231288033}"/>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2" name="Freeform 14">
              <a:extLst>
                <a:ext uri="{FF2B5EF4-FFF2-40B4-BE49-F238E27FC236}">
                  <a16:creationId xmlns:a16="http://schemas.microsoft.com/office/drawing/2014/main" id="{9AF300D6-B761-73A4-74E5-38419F6D6CC1}"/>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3" name="Freeform 15">
              <a:extLst>
                <a:ext uri="{FF2B5EF4-FFF2-40B4-BE49-F238E27FC236}">
                  <a16:creationId xmlns:a16="http://schemas.microsoft.com/office/drawing/2014/main" id="{8657D7C3-0278-3951-1D44-E293280B1457}"/>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4" name="Freeform 16">
              <a:extLst>
                <a:ext uri="{FF2B5EF4-FFF2-40B4-BE49-F238E27FC236}">
                  <a16:creationId xmlns:a16="http://schemas.microsoft.com/office/drawing/2014/main" id="{B0B417D4-2B4A-1960-E80D-397F156DF2D7}"/>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5" name="Freeform 17">
              <a:extLst>
                <a:ext uri="{FF2B5EF4-FFF2-40B4-BE49-F238E27FC236}">
                  <a16:creationId xmlns:a16="http://schemas.microsoft.com/office/drawing/2014/main" id="{A5A4EFB4-9D25-F02C-CFC1-9229575899CE}"/>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6" name="Freeform 18">
              <a:extLst>
                <a:ext uri="{FF2B5EF4-FFF2-40B4-BE49-F238E27FC236}">
                  <a16:creationId xmlns:a16="http://schemas.microsoft.com/office/drawing/2014/main" id="{2507D4D8-41B5-25EE-17DE-F5455F703C36}"/>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7" name="Freeform 19">
              <a:extLst>
                <a:ext uri="{FF2B5EF4-FFF2-40B4-BE49-F238E27FC236}">
                  <a16:creationId xmlns:a16="http://schemas.microsoft.com/office/drawing/2014/main" id="{5FAA9B5B-43FF-385A-3C71-01F44BE39D35}"/>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48" name="Freeform 20">
              <a:extLst>
                <a:ext uri="{FF2B5EF4-FFF2-40B4-BE49-F238E27FC236}">
                  <a16:creationId xmlns:a16="http://schemas.microsoft.com/office/drawing/2014/main" id="{45BBBDC1-22AF-23AB-1647-CEC710D5657E}"/>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8612" name="Group 21">
            <a:extLst>
              <a:ext uri="{FF2B5EF4-FFF2-40B4-BE49-F238E27FC236}">
                <a16:creationId xmlns:a16="http://schemas.microsoft.com/office/drawing/2014/main" id="{E00A0305-9432-4676-830C-E16897041EA7}"/>
              </a:ext>
            </a:extLst>
          </p:cNvPr>
          <p:cNvGrpSpPr>
            <a:grpSpLocks/>
          </p:cNvGrpSpPr>
          <p:nvPr/>
        </p:nvGrpSpPr>
        <p:grpSpPr bwMode="auto">
          <a:xfrm>
            <a:off x="5003800" y="3860800"/>
            <a:ext cx="1227138" cy="2520950"/>
            <a:chOff x="3152" y="2432"/>
            <a:chExt cx="773" cy="1588"/>
          </a:xfrm>
        </p:grpSpPr>
        <p:sp>
          <p:nvSpPr>
            <p:cNvPr id="68615" name="AutoShape 22">
              <a:extLst>
                <a:ext uri="{FF2B5EF4-FFF2-40B4-BE49-F238E27FC236}">
                  <a16:creationId xmlns:a16="http://schemas.microsoft.com/office/drawing/2014/main" id="{B81BF6A2-D8D8-14E1-B506-D57FEBEC34FA}"/>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16" name="AutoShape 23">
              <a:extLst>
                <a:ext uri="{FF2B5EF4-FFF2-40B4-BE49-F238E27FC236}">
                  <a16:creationId xmlns:a16="http://schemas.microsoft.com/office/drawing/2014/main" id="{197451C1-2360-3B4C-9997-E3C5DB246615}"/>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17" name="Rectangle 24">
              <a:extLst>
                <a:ext uri="{FF2B5EF4-FFF2-40B4-BE49-F238E27FC236}">
                  <a16:creationId xmlns:a16="http://schemas.microsoft.com/office/drawing/2014/main" id="{A62C4356-51C0-C0EA-1DA5-4265F019D110}"/>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18" name="Rectangle 25">
              <a:extLst>
                <a:ext uri="{FF2B5EF4-FFF2-40B4-BE49-F238E27FC236}">
                  <a16:creationId xmlns:a16="http://schemas.microsoft.com/office/drawing/2014/main" id="{91B21E7D-69EE-07C6-18ED-3F05804237C3}"/>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19" name="AutoShape 26">
              <a:extLst>
                <a:ext uri="{FF2B5EF4-FFF2-40B4-BE49-F238E27FC236}">
                  <a16:creationId xmlns:a16="http://schemas.microsoft.com/office/drawing/2014/main" id="{A28B7EA3-514B-80CF-EAF6-C003C94743FD}"/>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20" name="Oval 27">
              <a:extLst>
                <a:ext uri="{FF2B5EF4-FFF2-40B4-BE49-F238E27FC236}">
                  <a16:creationId xmlns:a16="http://schemas.microsoft.com/office/drawing/2014/main" id="{5F076650-C8F5-F88F-8E8A-5748E2108A4B}"/>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21" name="Oval 28">
              <a:extLst>
                <a:ext uri="{FF2B5EF4-FFF2-40B4-BE49-F238E27FC236}">
                  <a16:creationId xmlns:a16="http://schemas.microsoft.com/office/drawing/2014/main" id="{23D5657D-3D47-AF19-960A-06A09FAC2D06}"/>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22" name="Rectangle 29">
              <a:extLst>
                <a:ext uri="{FF2B5EF4-FFF2-40B4-BE49-F238E27FC236}">
                  <a16:creationId xmlns:a16="http://schemas.microsoft.com/office/drawing/2014/main" id="{7F5DAFA9-822F-FD12-084A-FDC7AB338017}"/>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23" name="Rectangle 30" descr="Scacchi grandi">
              <a:extLst>
                <a:ext uri="{FF2B5EF4-FFF2-40B4-BE49-F238E27FC236}">
                  <a16:creationId xmlns:a16="http://schemas.microsoft.com/office/drawing/2014/main" id="{94DBC3C4-FD31-1EE1-11C1-068449816A4A}"/>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8624" name="Freeform 31">
              <a:extLst>
                <a:ext uri="{FF2B5EF4-FFF2-40B4-BE49-F238E27FC236}">
                  <a16:creationId xmlns:a16="http://schemas.microsoft.com/office/drawing/2014/main" id="{16CD22CE-984E-2B5E-8E02-33664A1A11AC}"/>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25" name="Freeform 32">
              <a:extLst>
                <a:ext uri="{FF2B5EF4-FFF2-40B4-BE49-F238E27FC236}">
                  <a16:creationId xmlns:a16="http://schemas.microsoft.com/office/drawing/2014/main" id="{224D836A-A9BD-2139-827C-4F31715C755E}"/>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26" name="Freeform 33">
              <a:extLst>
                <a:ext uri="{FF2B5EF4-FFF2-40B4-BE49-F238E27FC236}">
                  <a16:creationId xmlns:a16="http://schemas.microsoft.com/office/drawing/2014/main" id="{6F98EE7B-5A14-9AB3-6890-90C79392CF13}"/>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27" name="Freeform 34">
              <a:extLst>
                <a:ext uri="{FF2B5EF4-FFF2-40B4-BE49-F238E27FC236}">
                  <a16:creationId xmlns:a16="http://schemas.microsoft.com/office/drawing/2014/main" id="{B11D6DEE-8F19-371F-2B8B-B51F98FD126C}"/>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28" name="Freeform 35">
              <a:extLst>
                <a:ext uri="{FF2B5EF4-FFF2-40B4-BE49-F238E27FC236}">
                  <a16:creationId xmlns:a16="http://schemas.microsoft.com/office/drawing/2014/main" id="{10779F5E-CD33-D9CB-3381-6D76ED8F9040}"/>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29" name="Freeform 36">
              <a:extLst>
                <a:ext uri="{FF2B5EF4-FFF2-40B4-BE49-F238E27FC236}">
                  <a16:creationId xmlns:a16="http://schemas.microsoft.com/office/drawing/2014/main" id="{CED09C54-E3DB-1F84-5534-7DE971C95E5E}"/>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30" name="Freeform 37">
              <a:extLst>
                <a:ext uri="{FF2B5EF4-FFF2-40B4-BE49-F238E27FC236}">
                  <a16:creationId xmlns:a16="http://schemas.microsoft.com/office/drawing/2014/main" id="{595E9F5D-ACBA-B7DD-155F-121DC3515B47}"/>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8631" name="Freeform 38">
              <a:extLst>
                <a:ext uri="{FF2B5EF4-FFF2-40B4-BE49-F238E27FC236}">
                  <a16:creationId xmlns:a16="http://schemas.microsoft.com/office/drawing/2014/main" id="{9A9CAEDD-06D3-71EF-9B60-E5343C59E033}"/>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6839" name="AutoShape 39">
            <a:extLst>
              <a:ext uri="{FF2B5EF4-FFF2-40B4-BE49-F238E27FC236}">
                <a16:creationId xmlns:a16="http://schemas.microsoft.com/office/drawing/2014/main" id="{A4F72D62-DDA6-D18E-E1B7-3E3C72E681CF}"/>
              </a:ext>
            </a:extLst>
          </p:cNvPr>
          <p:cNvSpPr>
            <a:spLocks noChangeArrowheads="1"/>
          </p:cNvSpPr>
          <p:nvPr/>
        </p:nvSpPr>
        <p:spPr bwMode="auto">
          <a:xfrm>
            <a:off x="4572000" y="1484313"/>
            <a:ext cx="3671888" cy="1439862"/>
          </a:xfrm>
          <a:prstGeom prst="wedgeEllipseCallout">
            <a:avLst>
              <a:gd name="adj1" fmla="val -11912"/>
              <a:gd name="adj2" fmla="val 12717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Si proprio sugnu costretto…mi mintu na supposta!</a:t>
            </a:r>
          </a:p>
        </p:txBody>
      </p:sp>
      <p:sp>
        <p:nvSpPr>
          <p:cNvPr id="76840" name="AutoShape 40">
            <a:extLst>
              <a:ext uri="{FF2B5EF4-FFF2-40B4-BE49-F238E27FC236}">
                <a16:creationId xmlns:a16="http://schemas.microsoft.com/office/drawing/2014/main" id="{AF1E6D0C-CC88-EC59-9BF8-D478201882E1}"/>
              </a:ext>
            </a:extLst>
          </p:cNvPr>
          <p:cNvSpPr>
            <a:spLocks noChangeArrowheads="1"/>
          </p:cNvSpPr>
          <p:nvPr/>
        </p:nvSpPr>
        <p:spPr bwMode="auto">
          <a:xfrm>
            <a:off x="468313" y="1412875"/>
            <a:ext cx="3238500" cy="1584325"/>
          </a:xfrm>
          <a:prstGeom prst="wedgeEllipseCallout">
            <a:avLst>
              <a:gd name="adj1" fmla="val 51176"/>
              <a:gd name="adj2" fmla="val 9729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Si fa accussì nun ti curi bbuoni…e ra freva ta tieni deci iuorni!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6840"/>
                                        </p:tgtEl>
                                        <p:attrNameLst>
                                          <p:attrName>style.visibility</p:attrName>
                                        </p:attrNameLst>
                                      </p:cBhvr>
                                      <p:to>
                                        <p:strVal val="visible"/>
                                      </p:to>
                                    </p:set>
                                    <p:animEffect transition="in" filter="strips(downRight)">
                                      <p:cBhvr>
                                        <p:cTn id="7" dur="3000"/>
                                        <p:tgtEl>
                                          <p:spTgt spid="768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6839"/>
                                        </p:tgtEl>
                                        <p:attrNameLst>
                                          <p:attrName>style.visibility</p:attrName>
                                        </p:attrNameLst>
                                      </p:cBhvr>
                                      <p:to>
                                        <p:strVal val="visible"/>
                                      </p:to>
                                    </p:set>
                                    <p:animEffect transition="in" filter="strips(downRight)">
                                      <p:cBhvr>
                                        <p:cTn id="12" dur="3000"/>
                                        <p:tgtEl>
                                          <p:spTgt spid="76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39" grpId="0" animBg="1"/>
      <p:bldP spid="7684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7889FEBD-19EC-7B1E-37E8-0FCB6FFB503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69635" name="Group 3">
            <a:extLst>
              <a:ext uri="{FF2B5EF4-FFF2-40B4-BE49-F238E27FC236}">
                <a16:creationId xmlns:a16="http://schemas.microsoft.com/office/drawing/2014/main" id="{C37490F9-577D-279D-826E-0252E31807A3}"/>
              </a:ext>
            </a:extLst>
          </p:cNvPr>
          <p:cNvGrpSpPr>
            <a:grpSpLocks/>
          </p:cNvGrpSpPr>
          <p:nvPr/>
        </p:nvGrpSpPr>
        <p:grpSpPr bwMode="auto">
          <a:xfrm>
            <a:off x="3344863" y="3860800"/>
            <a:ext cx="1227137" cy="2520950"/>
            <a:chOff x="2107" y="2432"/>
            <a:chExt cx="773" cy="1588"/>
          </a:xfrm>
        </p:grpSpPr>
        <p:sp>
          <p:nvSpPr>
            <p:cNvPr id="69656" name="AutoShape 4">
              <a:extLst>
                <a:ext uri="{FF2B5EF4-FFF2-40B4-BE49-F238E27FC236}">
                  <a16:creationId xmlns:a16="http://schemas.microsoft.com/office/drawing/2014/main" id="{B6995F25-75B4-8476-B178-352497FFFAB7}"/>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57" name="AutoShape 5">
              <a:extLst>
                <a:ext uri="{FF2B5EF4-FFF2-40B4-BE49-F238E27FC236}">
                  <a16:creationId xmlns:a16="http://schemas.microsoft.com/office/drawing/2014/main" id="{5C67CA48-1490-A090-E541-98F8FF163DF3}"/>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58" name="Rectangle 6">
              <a:extLst>
                <a:ext uri="{FF2B5EF4-FFF2-40B4-BE49-F238E27FC236}">
                  <a16:creationId xmlns:a16="http://schemas.microsoft.com/office/drawing/2014/main" id="{C94142D5-E40C-6328-62EE-5C98112B3301}"/>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59" name="Rectangle 7">
              <a:extLst>
                <a:ext uri="{FF2B5EF4-FFF2-40B4-BE49-F238E27FC236}">
                  <a16:creationId xmlns:a16="http://schemas.microsoft.com/office/drawing/2014/main" id="{9142B890-9B01-0559-E1F3-8F5AFB3D2663}"/>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0" name="AutoShape 8">
              <a:extLst>
                <a:ext uri="{FF2B5EF4-FFF2-40B4-BE49-F238E27FC236}">
                  <a16:creationId xmlns:a16="http://schemas.microsoft.com/office/drawing/2014/main" id="{7B869858-C876-FF90-ABEC-32D8DF0C2E04}"/>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1" name="Oval 9">
              <a:extLst>
                <a:ext uri="{FF2B5EF4-FFF2-40B4-BE49-F238E27FC236}">
                  <a16:creationId xmlns:a16="http://schemas.microsoft.com/office/drawing/2014/main" id="{997EDDD7-9C42-8CF3-D1DE-DD6E450EE11C}"/>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2" name="Oval 10">
              <a:extLst>
                <a:ext uri="{FF2B5EF4-FFF2-40B4-BE49-F238E27FC236}">
                  <a16:creationId xmlns:a16="http://schemas.microsoft.com/office/drawing/2014/main" id="{FB4CBFC1-9EF5-D168-0D0C-4EBCCCB68BE8}"/>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3" name="Rectangle 11">
              <a:extLst>
                <a:ext uri="{FF2B5EF4-FFF2-40B4-BE49-F238E27FC236}">
                  <a16:creationId xmlns:a16="http://schemas.microsoft.com/office/drawing/2014/main" id="{B5C8A1B9-2D0C-CFA2-DB34-544773BC7E26}"/>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4" name="Rectangle 12" descr="Puntini ravvicinati">
              <a:extLst>
                <a:ext uri="{FF2B5EF4-FFF2-40B4-BE49-F238E27FC236}">
                  <a16:creationId xmlns:a16="http://schemas.microsoft.com/office/drawing/2014/main" id="{15D2BE32-1006-371F-DACA-B41D4BE9CDA2}"/>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65" name="Freeform 13">
              <a:extLst>
                <a:ext uri="{FF2B5EF4-FFF2-40B4-BE49-F238E27FC236}">
                  <a16:creationId xmlns:a16="http://schemas.microsoft.com/office/drawing/2014/main" id="{712F820F-EC5A-3743-8BD1-D51ED7B90D42}"/>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66" name="Freeform 14">
              <a:extLst>
                <a:ext uri="{FF2B5EF4-FFF2-40B4-BE49-F238E27FC236}">
                  <a16:creationId xmlns:a16="http://schemas.microsoft.com/office/drawing/2014/main" id="{B515BF2A-6CE2-FCFA-C74D-14CD9A0BF3E8}"/>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67" name="Freeform 15">
              <a:extLst>
                <a:ext uri="{FF2B5EF4-FFF2-40B4-BE49-F238E27FC236}">
                  <a16:creationId xmlns:a16="http://schemas.microsoft.com/office/drawing/2014/main" id="{1B3C2446-151E-7E21-6809-F318E3B7B59B}"/>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68" name="Freeform 16">
              <a:extLst>
                <a:ext uri="{FF2B5EF4-FFF2-40B4-BE49-F238E27FC236}">
                  <a16:creationId xmlns:a16="http://schemas.microsoft.com/office/drawing/2014/main" id="{6FFE2394-8643-D8F9-5BFA-7021AB98D04A}"/>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69" name="Freeform 17">
              <a:extLst>
                <a:ext uri="{FF2B5EF4-FFF2-40B4-BE49-F238E27FC236}">
                  <a16:creationId xmlns:a16="http://schemas.microsoft.com/office/drawing/2014/main" id="{B12023A1-2B08-C508-F3DE-71DA49B75D83}"/>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70" name="Freeform 18">
              <a:extLst>
                <a:ext uri="{FF2B5EF4-FFF2-40B4-BE49-F238E27FC236}">
                  <a16:creationId xmlns:a16="http://schemas.microsoft.com/office/drawing/2014/main" id="{4B5E2911-70FE-1E32-1EEF-7627B0B52A18}"/>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71" name="Freeform 19">
              <a:extLst>
                <a:ext uri="{FF2B5EF4-FFF2-40B4-BE49-F238E27FC236}">
                  <a16:creationId xmlns:a16="http://schemas.microsoft.com/office/drawing/2014/main" id="{61E6A1D3-A5A9-AD84-8276-AD13E8951F9B}"/>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72" name="Freeform 20">
              <a:extLst>
                <a:ext uri="{FF2B5EF4-FFF2-40B4-BE49-F238E27FC236}">
                  <a16:creationId xmlns:a16="http://schemas.microsoft.com/office/drawing/2014/main" id="{E533E759-00DB-1ABC-2069-0BA38D8DB175}"/>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69636" name="Group 21">
            <a:extLst>
              <a:ext uri="{FF2B5EF4-FFF2-40B4-BE49-F238E27FC236}">
                <a16:creationId xmlns:a16="http://schemas.microsoft.com/office/drawing/2014/main" id="{37E13014-F1B6-6FD6-15DC-94FE50EDC322}"/>
              </a:ext>
            </a:extLst>
          </p:cNvPr>
          <p:cNvGrpSpPr>
            <a:grpSpLocks/>
          </p:cNvGrpSpPr>
          <p:nvPr/>
        </p:nvGrpSpPr>
        <p:grpSpPr bwMode="auto">
          <a:xfrm>
            <a:off x="5003800" y="3860800"/>
            <a:ext cx="1227138" cy="2520950"/>
            <a:chOff x="3152" y="2432"/>
            <a:chExt cx="773" cy="1588"/>
          </a:xfrm>
        </p:grpSpPr>
        <p:sp>
          <p:nvSpPr>
            <p:cNvPr id="69639" name="AutoShape 22">
              <a:extLst>
                <a:ext uri="{FF2B5EF4-FFF2-40B4-BE49-F238E27FC236}">
                  <a16:creationId xmlns:a16="http://schemas.microsoft.com/office/drawing/2014/main" id="{D3CF22E3-4BF9-EC9E-7200-97A1F03BA0A8}"/>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0" name="AutoShape 23">
              <a:extLst>
                <a:ext uri="{FF2B5EF4-FFF2-40B4-BE49-F238E27FC236}">
                  <a16:creationId xmlns:a16="http://schemas.microsoft.com/office/drawing/2014/main" id="{F67A9F7B-DA11-0B5F-E19A-543F7FC6670B}"/>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1" name="Rectangle 24">
              <a:extLst>
                <a:ext uri="{FF2B5EF4-FFF2-40B4-BE49-F238E27FC236}">
                  <a16:creationId xmlns:a16="http://schemas.microsoft.com/office/drawing/2014/main" id="{3C61EF17-D32F-ED6D-8485-3417686AF366}"/>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2" name="Rectangle 25">
              <a:extLst>
                <a:ext uri="{FF2B5EF4-FFF2-40B4-BE49-F238E27FC236}">
                  <a16:creationId xmlns:a16="http://schemas.microsoft.com/office/drawing/2014/main" id="{D1CDED97-3F9F-16CA-F6EE-C0265786F2DE}"/>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3" name="AutoShape 26">
              <a:extLst>
                <a:ext uri="{FF2B5EF4-FFF2-40B4-BE49-F238E27FC236}">
                  <a16:creationId xmlns:a16="http://schemas.microsoft.com/office/drawing/2014/main" id="{40C7BB69-A270-8B7F-8845-32DEFA7BCCF7}"/>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4" name="Oval 27">
              <a:extLst>
                <a:ext uri="{FF2B5EF4-FFF2-40B4-BE49-F238E27FC236}">
                  <a16:creationId xmlns:a16="http://schemas.microsoft.com/office/drawing/2014/main" id="{2395E9CE-057F-CE57-A57E-A1042251E527}"/>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5" name="Oval 28">
              <a:extLst>
                <a:ext uri="{FF2B5EF4-FFF2-40B4-BE49-F238E27FC236}">
                  <a16:creationId xmlns:a16="http://schemas.microsoft.com/office/drawing/2014/main" id="{046F884F-9501-F360-D2EC-E473F51FCE1F}"/>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6" name="Rectangle 29">
              <a:extLst>
                <a:ext uri="{FF2B5EF4-FFF2-40B4-BE49-F238E27FC236}">
                  <a16:creationId xmlns:a16="http://schemas.microsoft.com/office/drawing/2014/main" id="{2585DBDA-690A-A087-762E-726D1C1E7F38}"/>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7" name="Rectangle 30" descr="Scacchi grandi">
              <a:extLst>
                <a:ext uri="{FF2B5EF4-FFF2-40B4-BE49-F238E27FC236}">
                  <a16:creationId xmlns:a16="http://schemas.microsoft.com/office/drawing/2014/main" id="{543FD378-3C90-B365-C604-97A07929D438}"/>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69648" name="Freeform 31">
              <a:extLst>
                <a:ext uri="{FF2B5EF4-FFF2-40B4-BE49-F238E27FC236}">
                  <a16:creationId xmlns:a16="http://schemas.microsoft.com/office/drawing/2014/main" id="{5D426B49-E7D9-BD13-7185-5D5238FF912C}"/>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49" name="Freeform 32">
              <a:extLst>
                <a:ext uri="{FF2B5EF4-FFF2-40B4-BE49-F238E27FC236}">
                  <a16:creationId xmlns:a16="http://schemas.microsoft.com/office/drawing/2014/main" id="{016BABD2-2FF3-7D3E-9ED9-430A942FF204}"/>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0" name="Freeform 33">
              <a:extLst>
                <a:ext uri="{FF2B5EF4-FFF2-40B4-BE49-F238E27FC236}">
                  <a16:creationId xmlns:a16="http://schemas.microsoft.com/office/drawing/2014/main" id="{945A9C64-D627-AA64-66B9-54EEF20BEEC0}"/>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1" name="Freeform 34">
              <a:extLst>
                <a:ext uri="{FF2B5EF4-FFF2-40B4-BE49-F238E27FC236}">
                  <a16:creationId xmlns:a16="http://schemas.microsoft.com/office/drawing/2014/main" id="{6A6E7609-88D0-0F06-4E7A-BA0315E80C5C}"/>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2" name="Freeform 35">
              <a:extLst>
                <a:ext uri="{FF2B5EF4-FFF2-40B4-BE49-F238E27FC236}">
                  <a16:creationId xmlns:a16="http://schemas.microsoft.com/office/drawing/2014/main" id="{8D8E09B1-7BDC-43A9-DCD2-4A4C19CD9748}"/>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3" name="Freeform 36">
              <a:extLst>
                <a:ext uri="{FF2B5EF4-FFF2-40B4-BE49-F238E27FC236}">
                  <a16:creationId xmlns:a16="http://schemas.microsoft.com/office/drawing/2014/main" id="{61752ECD-DD41-E2D2-904D-C32AA2F6A26E}"/>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4" name="Freeform 37">
              <a:extLst>
                <a:ext uri="{FF2B5EF4-FFF2-40B4-BE49-F238E27FC236}">
                  <a16:creationId xmlns:a16="http://schemas.microsoft.com/office/drawing/2014/main" id="{A99BCFED-3544-163D-F605-52DD71A5A80C}"/>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69655" name="Freeform 38">
              <a:extLst>
                <a:ext uri="{FF2B5EF4-FFF2-40B4-BE49-F238E27FC236}">
                  <a16:creationId xmlns:a16="http://schemas.microsoft.com/office/drawing/2014/main" id="{4A5049F0-C055-4010-6D93-6ED8621D0602}"/>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7863" name="AutoShape 39">
            <a:extLst>
              <a:ext uri="{FF2B5EF4-FFF2-40B4-BE49-F238E27FC236}">
                <a16:creationId xmlns:a16="http://schemas.microsoft.com/office/drawing/2014/main" id="{72915E0A-0E1A-8135-77E6-C30A2732BD66}"/>
              </a:ext>
            </a:extLst>
          </p:cNvPr>
          <p:cNvSpPr>
            <a:spLocks noChangeArrowheads="1"/>
          </p:cNvSpPr>
          <p:nvPr/>
        </p:nvSpPr>
        <p:spPr bwMode="auto">
          <a:xfrm>
            <a:off x="4572000" y="1484313"/>
            <a:ext cx="3671888" cy="1223962"/>
          </a:xfrm>
          <a:prstGeom prst="wedgeEllipseCallout">
            <a:avLst>
              <a:gd name="adj1" fmla="val -11912"/>
              <a:gd name="adj2" fmla="val 15843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E quindi c’hai fari secondo tia?</a:t>
            </a:r>
          </a:p>
        </p:txBody>
      </p:sp>
      <p:sp>
        <p:nvSpPr>
          <p:cNvPr id="77864" name="AutoShape 40">
            <a:extLst>
              <a:ext uri="{FF2B5EF4-FFF2-40B4-BE49-F238E27FC236}">
                <a16:creationId xmlns:a16="http://schemas.microsoft.com/office/drawing/2014/main" id="{41108F29-73C6-472D-81ED-DBBDAB60C0F6}"/>
              </a:ext>
            </a:extLst>
          </p:cNvPr>
          <p:cNvSpPr>
            <a:spLocks noChangeArrowheads="1"/>
          </p:cNvSpPr>
          <p:nvPr/>
        </p:nvSpPr>
        <p:spPr bwMode="auto">
          <a:xfrm>
            <a:off x="468313" y="1412875"/>
            <a:ext cx="3238500" cy="1439863"/>
          </a:xfrm>
          <a:prstGeom prst="wedgeEllipseCallout">
            <a:avLst>
              <a:gd name="adj1" fmla="val 51176"/>
              <a:gd name="adj2" fmla="val 11207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E ra freva ta tieni…dicimu…</a:t>
            </a:r>
          </a:p>
          <a:p>
            <a:pPr algn="ctr" eaLnBrk="1" hangingPunct="1">
              <a:spcBef>
                <a:spcPct val="0"/>
              </a:spcBef>
              <a:buFontTx/>
              <a:buNone/>
            </a:pPr>
            <a:r>
              <a:rPr lang="it-IT" altLang="it-IT" sz="1600" b="1" i="1"/>
              <a:t>na settimana!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7864"/>
                                        </p:tgtEl>
                                        <p:attrNameLst>
                                          <p:attrName>style.visibility</p:attrName>
                                        </p:attrNameLst>
                                      </p:cBhvr>
                                      <p:to>
                                        <p:strVal val="visible"/>
                                      </p:to>
                                    </p:set>
                                    <p:animEffect transition="in" filter="strips(downRight)">
                                      <p:cBhvr>
                                        <p:cTn id="7" dur="3000"/>
                                        <p:tgtEl>
                                          <p:spTgt spid="778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7863"/>
                                        </p:tgtEl>
                                        <p:attrNameLst>
                                          <p:attrName>style.visibility</p:attrName>
                                        </p:attrNameLst>
                                      </p:cBhvr>
                                      <p:to>
                                        <p:strVal val="visible"/>
                                      </p:to>
                                    </p:set>
                                    <p:animEffect transition="in" filter="strips(downRight)">
                                      <p:cBhvr>
                                        <p:cTn id="12" dur="3000"/>
                                        <p:tgtEl>
                                          <p:spTgt spid="77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63" grpId="0" animBg="1"/>
      <p:bldP spid="7786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06BF7F52-72ED-7B22-7E05-EA6AA8B49E4E}"/>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0659" name="Group 3">
            <a:extLst>
              <a:ext uri="{FF2B5EF4-FFF2-40B4-BE49-F238E27FC236}">
                <a16:creationId xmlns:a16="http://schemas.microsoft.com/office/drawing/2014/main" id="{C1C9A962-E352-B36F-B2E6-641DB5201B57}"/>
              </a:ext>
            </a:extLst>
          </p:cNvPr>
          <p:cNvGrpSpPr>
            <a:grpSpLocks/>
          </p:cNvGrpSpPr>
          <p:nvPr/>
        </p:nvGrpSpPr>
        <p:grpSpPr bwMode="auto">
          <a:xfrm>
            <a:off x="3344863" y="3860800"/>
            <a:ext cx="1227137" cy="2520950"/>
            <a:chOff x="2107" y="2432"/>
            <a:chExt cx="773" cy="1588"/>
          </a:xfrm>
        </p:grpSpPr>
        <p:sp>
          <p:nvSpPr>
            <p:cNvPr id="70680" name="AutoShape 4">
              <a:extLst>
                <a:ext uri="{FF2B5EF4-FFF2-40B4-BE49-F238E27FC236}">
                  <a16:creationId xmlns:a16="http://schemas.microsoft.com/office/drawing/2014/main" id="{D2F179B2-54DB-4569-7218-C92CD0C29173}"/>
                </a:ext>
              </a:extLst>
            </p:cNvPr>
            <p:cNvSpPr>
              <a:spLocks noChangeArrowheads="1"/>
            </p:cNvSpPr>
            <p:nvPr/>
          </p:nvSpPr>
          <p:spPr bwMode="auto">
            <a:xfrm rot="3454893">
              <a:off x="2693"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1" name="AutoShape 5">
              <a:extLst>
                <a:ext uri="{FF2B5EF4-FFF2-40B4-BE49-F238E27FC236}">
                  <a16:creationId xmlns:a16="http://schemas.microsoft.com/office/drawing/2014/main" id="{82053B8E-1E58-F9FA-FFD9-69C874E946E1}"/>
                </a:ext>
              </a:extLst>
            </p:cNvPr>
            <p:cNvSpPr>
              <a:spLocks noChangeArrowheads="1"/>
            </p:cNvSpPr>
            <p:nvPr/>
          </p:nvSpPr>
          <p:spPr bwMode="auto">
            <a:xfrm rot="6415854">
              <a:off x="2197"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2" name="Rectangle 6">
              <a:extLst>
                <a:ext uri="{FF2B5EF4-FFF2-40B4-BE49-F238E27FC236}">
                  <a16:creationId xmlns:a16="http://schemas.microsoft.com/office/drawing/2014/main" id="{6497B2B4-D195-0005-C8E3-F2D756B3D309}"/>
                </a:ext>
              </a:extLst>
            </p:cNvPr>
            <p:cNvSpPr>
              <a:spLocks noChangeArrowheads="1"/>
            </p:cNvSpPr>
            <p:nvPr/>
          </p:nvSpPr>
          <p:spPr bwMode="auto">
            <a:xfrm>
              <a:off x="2354"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3" name="Rectangle 7">
              <a:extLst>
                <a:ext uri="{FF2B5EF4-FFF2-40B4-BE49-F238E27FC236}">
                  <a16:creationId xmlns:a16="http://schemas.microsoft.com/office/drawing/2014/main" id="{60CF2869-31A3-3A86-FE2D-CEF37937700B}"/>
                </a:ext>
              </a:extLst>
            </p:cNvPr>
            <p:cNvSpPr>
              <a:spLocks noChangeArrowheads="1"/>
            </p:cNvSpPr>
            <p:nvPr/>
          </p:nvSpPr>
          <p:spPr bwMode="auto">
            <a:xfrm>
              <a:off x="2520"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4" name="AutoShape 8">
              <a:extLst>
                <a:ext uri="{FF2B5EF4-FFF2-40B4-BE49-F238E27FC236}">
                  <a16:creationId xmlns:a16="http://schemas.microsoft.com/office/drawing/2014/main" id="{263940B7-FE69-6CCA-7B60-8B4911C20892}"/>
                </a:ext>
              </a:extLst>
            </p:cNvPr>
            <p:cNvSpPr>
              <a:spLocks noChangeArrowheads="1"/>
            </p:cNvSpPr>
            <p:nvPr/>
          </p:nvSpPr>
          <p:spPr bwMode="auto">
            <a:xfrm>
              <a:off x="2294" y="2526"/>
              <a:ext cx="372" cy="515"/>
            </a:xfrm>
            <a:prstGeom prst="smileyFace">
              <a:avLst>
                <a:gd name="adj" fmla="val -1505"/>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5" name="Oval 9">
              <a:extLst>
                <a:ext uri="{FF2B5EF4-FFF2-40B4-BE49-F238E27FC236}">
                  <a16:creationId xmlns:a16="http://schemas.microsoft.com/office/drawing/2014/main" id="{91F16685-BAE8-8972-AFDB-8876715B9244}"/>
                </a:ext>
              </a:extLst>
            </p:cNvPr>
            <p:cNvSpPr>
              <a:spLocks noChangeArrowheads="1"/>
            </p:cNvSpPr>
            <p:nvPr/>
          </p:nvSpPr>
          <p:spPr bwMode="auto">
            <a:xfrm>
              <a:off x="2518"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6" name="Oval 10">
              <a:extLst>
                <a:ext uri="{FF2B5EF4-FFF2-40B4-BE49-F238E27FC236}">
                  <a16:creationId xmlns:a16="http://schemas.microsoft.com/office/drawing/2014/main" id="{DF4D8EBE-FA35-F28A-9A9E-B76F051840B5}"/>
                </a:ext>
              </a:extLst>
            </p:cNvPr>
            <p:cNvSpPr>
              <a:spLocks noChangeArrowheads="1"/>
            </p:cNvSpPr>
            <p:nvPr/>
          </p:nvSpPr>
          <p:spPr bwMode="auto">
            <a:xfrm>
              <a:off x="2401"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7" name="Rectangle 11">
              <a:extLst>
                <a:ext uri="{FF2B5EF4-FFF2-40B4-BE49-F238E27FC236}">
                  <a16:creationId xmlns:a16="http://schemas.microsoft.com/office/drawing/2014/main" id="{E5FC136B-5DFE-A4A7-5C63-35387696F1DA}"/>
                </a:ext>
              </a:extLst>
            </p:cNvPr>
            <p:cNvSpPr>
              <a:spLocks noChangeArrowheads="1"/>
            </p:cNvSpPr>
            <p:nvPr/>
          </p:nvSpPr>
          <p:spPr bwMode="auto">
            <a:xfrm>
              <a:off x="2434"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8" name="Rectangle 12" descr="Puntini ravvicinati">
              <a:extLst>
                <a:ext uri="{FF2B5EF4-FFF2-40B4-BE49-F238E27FC236}">
                  <a16:creationId xmlns:a16="http://schemas.microsoft.com/office/drawing/2014/main" id="{E6C39594-E070-1F5D-A602-061F44AF3E7C}"/>
                </a:ext>
              </a:extLst>
            </p:cNvPr>
            <p:cNvSpPr>
              <a:spLocks noChangeArrowheads="1"/>
            </p:cNvSpPr>
            <p:nvPr/>
          </p:nvSpPr>
          <p:spPr bwMode="auto">
            <a:xfrm>
              <a:off x="2333" y="3103"/>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89" name="Freeform 13">
              <a:extLst>
                <a:ext uri="{FF2B5EF4-FFF2-40B4-BE49-F238E27FC236}">
                  <a16:creationId xmlns:a16="http://schemas.microsoft.com/office/drawing/2014/main" id="{3283DB6B-F710-8488-B9EB-74D52DB0D5E4}"/>
                </a:ext>
              </a:extLst>
            </p:cNvPr>
            <p:cNvSpPr>
              <a:spLocks/>
            </p:cNvSpPr>
            <p:nvPr/>
          </p:nvSpPr>
          <p:spPr bwMode="auto">
            <a:xfrm>
              <a:off x="2296"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0" name="Freeform 14">
              <a:extLst>
                <a:ext uri="{FF2B5EF4-FFF2-40B4-BE49-F238E27FC236}">
                  <a16:creationId xmlns:a16="http://schemas.microsoft.com/office/drawing/2014/main" id="{F16A9480-E77A-7685-BE7C-23E15704AE43}"/>
                </a:ext>
              </a:extLst>
            </p:cNvPr>
            <p:cNvSpPr>
              <a:spLocks/>
            </p:cNvSpPr>
            <p:nvPr/>
          </p:nvSpPr>
          <p:spPr bwMode="auto">
            <a:xfrm>
              <a:off x="2353"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1" name="Freeform 15">
              <a:extLst>
                <a:ext uri="{FF2B5EF4-FFF2-40B4-BE49-F238E27FC236}">
                  <a16:creationId xmlns:a16="http://schemas.microsoft.com/office/drawing/2014/main" id="{2FD7E9AA-A1F3-70A5-726E-91BBCC6645F1}"/>
                </a:ext>
              </a:extLst>
            </p:cNvPr>
            <p:cNvSpPr>
              <a:spLocks/>
            </p:cNvSpPr>
            <p:nvPr/>
          </p:nvSpPr>
          <p:spPr bwMode="auto">
            <a:xfrm>
              <a:off x="2523"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2" name="Freeform 16">
              <a:extLst>
                <a:ext uri="{FF2B5EF4-FFF2-40B4-BE49-F238E27FC236}">
                  <a16:creationId xmlns:a16="http://schemas.microsoft.com/office/drawing/2014/main" id="{2E809F71-F1B5-76DC-2C0D-93074543B6CB}"/>
                </a:ext>
              </a:extLst>
            </p:cNvPr>
            <p:cNvSpPr>
              <a:spLocks/>
            </p:cNvSpPr>
            <p:nvPr/>
          </p:nvSpPr>
          <p:spPr bwMode="auto">
            <a:xfrm>
              <a:off x="2553"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3" name="Freeform 17">
              <a:extLst>
                <a:ext uri="{FF2B5EF4-FFF2-40B4-BE49-F238E27FC236}">
                  <a16:creationId xmlns:a16="http://schemas.microsoft.com/office/drawing/2014/main" id="{A69487FF-18F2-740F-F533-77F885F0325C}"/>
                </a:ext>
              </a:extLst>
            </p:cNvPr>
            <p:cNvSpPr>
              <a:spLocks/>
            </p:cNvSpPr>
            <p:nvPr/>
          </p:nvSpPr>
          <p:spPr bwMode="auto">
            <a:xfrm>
              <a:off x="2464"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4" name="Freeform 18">
              <a:extLst>
                <a:ext uri="{FF2B5EF4-FFF2-40B4-BE49-F238E27FC236}">
                  <a16:creationId xmlns:a16="http://schemas.microsoft.com/office/drawing/2014/main" id="{725D39FA-5A94-8CD1-8668-70C9A7B4DD66}"/>
                </a:ext>
              </a:extLst>
            </p:cNvPr>
            <p:cNvSpPr>
              <a:spLocks/>
            </p:cNvSpPr>
            <p:nvPr/>
          </p:nvSpPr>
          <p:spPr bwMode="auto">
            <a:xfrm>
              <a:off x="2642"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5" name="Freeform 19">
              <a:extLst>
                <a:ext uri="{FF2B5EF4-FFF2-40B4-BE49-F238E27FC236}">
                  <a16:creationId xmlns:a16="http://schemas.microsoft.com/office/drawing/2014/main" id="{E5593706-CB88-F09F-67D7-3B828C6937E8}"/>
                </a:ext>
              </a:extLst>
            </p:cNvPr>
            <p:cNvSpPr>
              <a:spLocks/>
            </p:cNvSpPr>
            <p:nvPr/>
          </p:nvSpPr>
          <p:spPr bwMode="auto">
            <a:xfrm>
              <a:off x="2602"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96" name="Freeform 20">
              <a:extLst>
                <a:ext uri="{FF2B5EF4-FFF2-40B4-BE49-F238E27FC236}">
                  <a16:creationId xmlns:a16="http://schemas.microsoft.com/office/drawing/2014/main" id="{9DDF6F8C-09A0-7B1A-BD00-325FE7FBA240}"/>
                </a:ext>
              </a:extLst>
            </p:cNvPr>
            <p:cNvSpPr>
              <a:spLocks/>
            </p:cNvSpPr>
            <p:nvPr/>
          </p:nvSpPr>
          <p:spPr bwMode="auto">
            <a:xfrm>
              <a:off x="2412"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70660" name="Group 21">
            <a:extLst>
              <a:ext uri="{FF2B5EF4-FFF2-40B4-BE49-F238E27FC236}">
                <a16:creationId xmlns:a16="http://schemas.microsoft.com/office/drawing/2014/main" id="{AD359E53-A43F-C271-47B4-7A73AB960C2F}"/>
              </a:ext>
            </a:extLst>
          </p:cNvPr>
          <p:cNvGrpSpPr>
            <a:grpSpLocks/>
          </p:cNvGrpSpPr>
          <p:nvPr/>
        </p:nvGrpSpPr>
        <p:grpSpPr bwMode="auto">
          <a:xfrm>
            <a:off x="5003800" y="3860800"/>
            <a:ext cx="1227138" cy="2520950"/>
            <a:chOff x="3152" y="2432"/>
            <a:chExt cx="773" cy="1588"/>
          </a:xfrm>
        </p:grpSpPr>
        <p:sp>
          <p:nvSpPr>
            <p:cNvPr id="70663" name="AutoShape 22">
              <a:extLst>
                <a:ext uri="{FF2B5EF4-FFF2-40B4-BE49-F238E27FC236}">
                  <a16:creationId xmlns:a16="http://schemas.microsoft.com/office/drawing/2014/main" id="{D3478969-401C-A4B2-CD70-8B299799582B}"/>
                </a:ext>
              </a:extLst>
            </p:cNvPr>
            <p:cNvSpPr>
              <a:spLocks noChangeArrowheads="1"/>
            </p:cNvSpPr>
            <p:nvPr/>
          </p:nvSpPr>
          <p:spPr bwMode="auto">
            <a:xfrm rot="3454893">
              <a:off x="3738" y="3061"/>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4" name="AutoShape 23">
              <a:extLst>
                <a:ext uri="{FF2B5EF4-FFF2-40B4-BE49-F238E27FC236}">
                  <a16:creationId xmlns:a16="http://schemas.microsoft.com/office/drawing/2014/main" id="{A52773C6-22B5-F61D-C5E5-4DCFB85A1DEE}"/>
                </a:ext>
              </a:extLst>
            </p:cNvPr>
            <p:cNvSpPr>
              <a:spLocks noChangeArrowheads="1"/>
            </p:cNvSpPr>
            <p:nvPr/>
          </p:nvSpPr>
          <p:spPr bwMode="auto">
            <a:xfrm rot="6415854">
              <a:off x="3242" y="3054"/>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5" name="Rectangle 24">
              <a:extLst>
                <a:ext uri="{FF2B5EF4-FFF2-40B4-BE49-F238E27FC236}">
                  <a16:creationId xmlns:a16="http://schemas.microsoft.com/office/drawing/2014/main" id="{5108355A-DDC8-5A49-1D04-7A236AB94D2D}"/>
                </a:ext>
              </a:extLst>
            </p:cNvPr>
            <p:cNvSpPr>
              <a:spLocks noChangeArrowheads="1"/>
            </p:cNvSpPr>
            <p:nvPr/>
          </p:nvSpPr>
          <p:spPr bwMode="auto">
            <a:xfrm>
              <a:off x="3399" y="3685"/>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6" name="Rectangle 25">
              <a:extLst>
                <a:ext uri="{FF2B5EF4-FFF2-40B4-BE49-F238E27FC236}">
                  <a16:creationId xmlns:a16="http://schemas.microsoft.com/office/drawing/2014/main" id="{EFB2F2CE-F215-6CCD-F512-492409FA4D5A}"/>
                </a:ext>
              </a:extLst>
            </p:cNvPr>
            <p:cNvSpPr>
              <a:spLocks noChangeArrowheads="1"/>
            </p:cNvSpPr>
            <p:nvPr/>
          </p:nvSpPr>
          <p:spPr bwMode="auto">
            <a:xfrm>
              <a:off x="3565" y="3685"/>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7" name="AutoShape 26">
              <a:extLst>
                <a:ext uri="{FF2B5EF4-FFF2-40B4-BE49-F238E27FC236}">
                  <a16:creationId xmlns:a16="http://schemas.microsoft.com/office/drawing/2014/main" id="{4D17F3C1-15E4-E607-4AA1-3707EB5589EB}"/>
                </a:ext>
              </a:extLst>
            </p:cNvPr>
            <p:cNvSpPr>
              <a:spLocks noChangeArrowheads="1"/>
            </p:cNvSpPr>
            <p:nvPr/>
          </p:nvSpPr>
          <p:spPr bwMode="auto">
            <a:xfrm>
              <a:off x="3339" y="2526"/>
              <a:ext cx="372" cy="515"/>
            </a:xfrm>
            <a:prstGeom prst="smileyFace">
              <a:avLst>
                <a:gd name="adj" fmla="val -148"/>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8" name="Oval 27">
              <a:extLst>
                <a:ext uri="{FF2B5EF4-FFF2-40B4-BE49-F238E27FC236}">
                  <a16:creationId xmlns:a16="http://schemas.microsoft.com/office/drawing/2014/main" id="{75CEAAB7-749D-2A22-ADF0-6FB04945173C}"/>
                </a:ext>
              </a:extLst>
            </p:cNvPr>
            <p:cNvSpPr>
              <a:spLocks noChangeArrowheads="1"/>
            </p:cNvSpPr>
            <p:nvPr/>
          </p:nvSpPr>
          <p:spPr bwMode="auto">
            <a:xfrm>
              <a:off x="3563" y="2681"/>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69" name="Oval 28">
              <a:extLst>
                <a:ext uri="{FF2B5EF4-FFF2-40B4-BE49-F238E27FC236}">
                  <a16:creationId xmlns:a16="http://schemas.microsoft.com/office/drawing/2014/main" id="{C7912393-17E7-37EE-8C69-17C16E0B075A}"/>
                </a:ext>
              </a:extLst>
            </p:cNvPr>
            <p:cNvSpPr>
              <a:spLocks noChangeArrowheads="1"/>
            </p:cNvSpPr>
            <p:nvPr/>
          </p:nvSpPr>
          <p:spPr bwMode="auto">
            <a:xfrm>
              <a:off x="3446" y="2676"/>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70" name="Rectangle 29">
              <a:extLst>
                <a:ext uri="{FF2B5EF4-FFF2-40B4-BE49-F238E27FC236}">
                  <a16:creationId xmlns:a16="http://schemas.microsoft.com/office/drawing/2014/main" id="{EA01585D-2A04-B258-98B6-C1C4F4D7C07B}"/>
                </a:ext>
              </a:extLst>
            </p:cNvPr>
            <p:cNvSpPr>
              <a:spLocks noChangeArrowheads="1"/>
            </p:cNvSpPr>
            <p:nvPr/>
          </p:nvSpPr>
          <p:spPr bwMode="auto">
            <a:xfrm>
              <a:off x="3479" y="3043"/>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71" name="Rectangle 30" descr="Scacchi grandi">
              <a:extLst>
                <a:ext uri="{FF2B5EF4-FFF2-40B4-BE49-F238E27FC236}">
                  <a16:creationId xmlns:a16="http://schemas.microsoft.com/office/drawing/2014/main" id="{57400660-454E-A98E-B300-713F3D98E1B0}"/>
                </a:ext>
              </a:extLst>
            </p:cNvPr>
            <p:cNvSpPr>
              <a:spLocks noChangeArrowheads="1"/>
            </p:cNvSpPr>
            <p:nvPr/>
          </p:nvSpPr>
          <p:spPr bwMode="auto">
            <a:xfrm>
              <a:off x="3378" y="3103"/>
              <a:ext cx="297" cy="642"/>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0672" name="Freeform 31">
              <a:extLst>
                <a:ext uri="{FF2B5EF4-FFF2-40B4-BE49-F238E27FC236}">
                  <a16:creationId xmlns:a16="http://schemas.microsoft.com/office/drawing/2014/main" id="{DC17AB99-DD24-6E34-10B4-F40A73A2D1BD}"/>
                </a:ext>
              </a:extLst>
            </p:cNvPr>
            <p:cNvSpPr>
              <a:spLocks/>
            </p:cNvSpPr>
            <p:nvPr/>
          </p:nvSpPr>
          <p:spPr bwMode="auto">
            <a:xfrm>
              <a:off x="3341" y="2526"/>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3" name="Freeform 32">
              <a:extLst>
                <a:ext uri="{FF2B5EF4-FFF2-40B4-BE49-F238E27FC236}">
                  <a16:creationId xmlns:a16="http://schemas.microsoft.com/office/drawing/2014/main" id="{EF3E80CE-20D2-B9C5-231A-D2282EACCCA1}"/>
                </a:ext>
              </a:extLst>
            </p:cNvPr>
            <p:cNvSpPr>
              <a:spLocks/>
            </p:cNvSpPr>
            <p:nvPr/>
          </p:nvSpPr>
          <p:spPr bwMode="auto">
            <a:xfrm>
              <a:off x="3398" y="2493"/>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4" name="Freeform 33">
              <a:extLst>
                <a:ext uri="{FF2B5EF4-FFF2-40B4-BE49-F238E27FC236}">
                  <a16:creationId xmlns:a16="http://schemas.microsoft.com/office/drawing/2014/main" id="{CC80CB33-034A-F9E8-3418-32922F80227C}"/>
                </a:ext>
              </a:extLst>
            </p:cNvPr>
            <p:cNvSpPr>
              <a:spLocks/>
            </p:cNvSpPr>
            <p:nvPr/>
          </p:nvSpPr>
          <p:spPr bwMode="auto">
            <a:xfrm>
              <a:off x="3568"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5" name="Freeform 34">
              <a:extLst>
                <a:ext uri="{FF2B5EF4-FFF2-40B4-BE49-F238E27FC236}">
                  <a16:creationId xmlns:a16="http://schemas.microsoft.com/office/drawing/2014/main" id="{0C462A35-6186-C41F-7E07-1F80C5D96C9F}"/>
                </a:ext>
              </a:extLst>
            </p:cNvPr>
            <p:cNvSpPr>
              <a:spLocks/>
            </p:cNvSpPr>
            <p:nvPr/>
          </p:nvSpPr>
          <p:spPr bwMode="auto">
            <a:xfrm>
              <a:off x="3598" y="252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6" name="Freeform 35">
              <a:extLst>
                <a:ext uri="{FF2B5EF4-FFF2-40B4-BE49-F238E27FC236}">
                  <a16:creationId xmlns:a16="http://schemas.microsoft.com/office/drawing/2014/main" id="{17DBF7CD-DCC1-B7EB-0E32-3FD80CE300AB}"/>
                </a:ext>
              </a:extLst>
            </p:cNvPr>
            <p:cNvSpPr>
              <a:spLocks/>
            </p:cNvSpPr>
            <p:nvPr/>
          </p:nvSpPr>
          <p:spPr bwMode="auto">
            <a:xfrm>
              <a:off x="3509" y="243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7" name="Freeform 36">
              <a:extLst>
                <a:ext uri="{FF2B5EF4-FFF2-40B4-BE49-F238E27FC236}">
                  <a16:creationId xmlns:a16="http://schemas.microsoft.com/office/drawing/2014/main" id="{5E74B623-722B-8D73-EE36-A4A592C7FFE2}"/>
                </a:ext>
              </a:extLst>
            </p:cNvPr>
            <p:cNvSpPr>
              <a:spLocks/>
            </p:cNvSpPr>
            <p:nvPr/>
          </p:nvSpPr>
          <p:spPr bwMode="auto">
            <a:xfrm>
              <a:off x="3687" y="258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8" name="Freeform 37">
              <a:extLst>
                <a:ext uri="{FF2B5EF4-FFF2-40B4-BE49-F238E27FC236}">
                  <a16:creationId xmlns:a16="http://schemas.microsoft.com/office/drawing/2014/main" id="{E36C053F-1473-A039-7DEF-2D326EAB43C7}"/>
                </a:ext>
              </a:extLst>
            </p:cNvPr>
            <p:cNvSpPr>
              <a:spLocks/>
            </p:cNvSpPr>
            <p:nvPr/>
          </p:nvSpPr>
          <p:spPr bwMode="auto">
            <a:xfrm>
              <a:off x="3647" y="2544"/>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0679" name="Freeform 38">
              <a:extLst>
                <a:ext uri="{FF2B5EF4-FFF2-40B4-BE49-F238E27FC236}">
                  <a16:creationId xmlns:a16="http://schemas.microsoft.com/office/drawing/2014/main" id="{2BA2DE25-BE86-6229-0003-B1F273E2422C}"/>
                </a:ext>
              </a:extLst>
            </p:cNvPr>
            <p:cNvSpPr>
              <a:spLocks/>
            </p:cNvSpPr>
            <p:nvPr/>
          </p:nvSpPr>
          <p:spPr bwMode="auto">
            <a:xfrm>
              <a:off x="3457" y="246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78887" name="AutoShape 39">
            <a:extLst>
              <a:ext uri="{FF2B5EF4-FFF2-40B4-BE49-F238E27FC236}">
                <a16:creationId xmlns:a16="http://schemas.microsoft.com/office/drawing/2014/main" id="{A3C3C107-6D2D-0642-66B5-7A05BA3D83CC}"/>
              </a:ext>
            </a:extLst>
          </p:cNvPr>
          <p:cNvSpPr>
            <a:spLocks noChangeArrowheads="1"/>
          </p:cNvSpPr>
          <p:nvPr/>
        </p:nvSpPr>
        <p:spPr bwMode="auto">
          <a:xfrm>
            <a:off x="4572000" y="1484313"/>
            <a:ext cx="3671888" cy="1296987"/>
          </a:xfrm>
          <a:prstGeom prst="wedgeEllipseCallout">
            <a:avLst>
              <a:gd name="adj1" fmla="val -16278"/>
              <a:gd name="adj2" fmla="val 128333"/>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i="1"/>
              <a:t>Hai capito! </a:t>
            </a:r>
          </a:p>
          <a:p>
            <a:pPr algn="ctr" eaLnBrk="1" hangingPunct="1">
              <a:spcBef>
                <a:spcPct val="0"/>
              </a:spcBef>
              <a:buFontTx/>
              <a:buNone/>
            </a:pPr>
            <a:r>
              <a:rPr lang="it-IT" altLang="it-IT" sz="1800" b="1" i="1"/>
              <a:t>Puri ass’atro c’è a fricatura!</a:t>
            </a:r>
          </a:p>
        </p:txBody>
      </p:sp>
      <p:sp>
        <p:nvSpPr>
          <p:cNvPr id="78888" name="AutoShape 40">
            <a:extLst>
              <a:ext uri="{FF2B5EF4-FFF2-40B4-BE49-F238E27FC236}">
                <a16:creationId xmlns:a16="http://schemas.microsoft.com/office/drawing/2014/main" id="{D548DB99-13A1-1142-1DD9-A3A20A15C82E}"/>
              </a:ext>
            </a:extLst>
          </p:cNvPr>
          <p:cNvSpPr>
            <a:spLocks noChangeArrowheads="1"/>
          </p:cNvSpPr>
          <p:nvPr/>
        </p:nvSpPr>
        <p:spPr bwMode="auto">
          <a:xfrm>
            <a:off x="468313" y="1412875"/>
            <a:ext cx="3238500" cy="1944688"/>
          </a:xfrm>
          <a:prstGeom prst="wedgeEllipseCallout">
            <a:avLst>
              <a:gd name="adj1" fmla="val 51176"/>
              <a:gd name="adj2" fmla="val 7000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Si ti vu curare veramente bbuono…anzi… </a:t>
            </a:r>
          </a:p>
          <a:p>
            <a:pPr algn="ctr" eaLnBrk="1" hangingPunct="1">
              <a:spcBef>
                <a:spcPct val="0"/>
              </a:spcBef>
              <a:buFontTx/>
              <a:buNone/>
            </a:pPr>
            <a:r>
              <a:rPr lang="it-IT" altLang="it-IT" sz="1600" b="1" i="1">
                <a:solidFill>
                  <a:srgbClr val="006600"/>
                </a:solidFill>
              </a:rPr>
              <a:t>“il meglio possibile”</a:t>
            </a:r>
          </a:p>
          <a:p>
            <a:pPr algn="ctr" eaLnBrk="1" hangingPunct="1">
              <a:spcBef>
                <a:spcPct val="0"/>
              </a:spcBef>
              <a:buFontTx/>
              <a:buNone/>
            </a:pPr>
            <a:r>
              <a:rPr lang="it-IT" altLang="it-IT" sz="1600" b="1" i="1"/>
              <a:t>Ta ni fari na bella puntura!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8888"/>
                                        </p:tgtEl>
                                        <p:attrNameLst>
                                          <p:attrName>style.visibility</p:attrName>
                                        </p:attrNameLst>
                                      </p:cBhvr>
                                      <p:to>
                                        <p:strVal val="visible"/>
                                      </p:to>
                                    </p:set>
                                    <p:animEffect transition="in" filter="strips(downRight)">
                                      <p:cBhvr>
                                        <p:cTn id="7" dur="3000"/>
                                        <p:tgtEl>
                                          <p:spTgt spid="788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78887"/>
                                        </p:tgtEl>
                                        <p:attrNameLst>
                                          <p:attrName>style.visibility</p:attrName>
                                        </p:attrNameLst>
                                      </p:cBhvr>
                                      <p:to>
                                        <p:strVal val="visible"/>
                                      </p:to>
                                    </p:set>
                                    <p:animEffect transition="in" filter="strips(downRight)">
                                      <p:cBhvr>
                                        <p:cTn id="12" dur="3000"/>
                                        <p:tgtEl>
                                          <p:spTgt spid="788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87" grpId="0" animBg="1"/>
      <p:bldP spid="7888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71682" name="WordArt 2">
            <a:extLst>
              <a:ext uri="{FF2B5EF4-FFF2-40B4-BE49-F238E27FC236}">
                <a16:creationId xmlns:a16="http://schemas.microsoft.com/office/drawing/2014/main" id="{C5E6EADE-52AE-FEE5-73B9-8F5B0BC902BF}"/>
              </a:ext>
            </a:extLst>
          </p:cNvPr>
          <p:cNvSpPr>
            <a:spLocks noChangeArrowheads="1" noChangeShapeType="1" noTextEdit="1"/>
          </p:cNvSpPr>
          <p:nvPr/>
        </p:nvSpPr>
        <p:spPr bwMode="auto">
          <a:xfrm>
            <a:off x="396875" y="1916113"/>
            <a:ext cx="8351838" cy="2376487"/>
          </a:xfrm>
          <a:prstGeom prst="rect">
            <a:avLst/>
          </a:prstGeom>
        </p:spPr>
        <p:txBody>
          <a:bodyPr wrap="none" fromWordArt="1">
            <a:prstTxWarp prst="textPlain">
              <a:avLst>
                <a:gd name="adj" fmla="val 50000"/>
              </a:avLst>
            </a:prstTxWarp>
          </a:bodyPr>
          <a:lstStyle/>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“Diritto di </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non essere sfruttati..."</a:t>
            </a:r>
          </a:p>
        </p:txBody>
      </p:sp>
      <p:sp>
        <p:nvSpPr>
          <p:cNvPr id="71683" name="Rectangle 3">
            <a:extLst>
              <a:ext uri="{FF2B5EF4-FFF2-40B4-BE49-F238E27FC236}">
                <a16:creationId xmlns:a16="http://schemas.microsoft.com/office/drawing/2014/main" id="{9EB6469A-C98F-8C25-CF70-1F6EB9774E6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D3DFB248-F1F3-2727-B427-BD909BF1AA8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2707" name="Group 34">
            <a:extLst>
              <a:ext uri="{FF2B5EF4-FFF2-40B4-BE49-F238E27FC236}">
                <a16:creationId xmlns:a16="http://schemas.microsoft.com/office/drawing/2014/main" id="{4E014644-99A2-CABB-B32F-640059E94A57}"/>
              </a:ext>
            </a:extLst>
          </p:cNvPr>
          <p:cNvGrpSpPr>
            <a:grpSpLocks/>
          </p:cNvGrpSpPr>
          <p:nvPr/>
        </p:nvGrpSpPr>
        <p:grpSpPr bwMode="auto">
          <a:xfrm>
            <a:off x="1042988" y="2227263"/>
            <a:ext cx="1296987" cy="4297362"/>
            <a:chOff x="657" y="1403"/>
            <a:chExt cx="817" cy="2707"/>
          </a:xfrm>
        </p:grpSpPr>
        <p:sp>
          <p:nvSpPr>
            <p:cNvPr id="72728" name="AutoShape 4">
              <a:extLst>
                <a:ext uri="{FF2B5EF4-FFF2-40B4-BE49-F238E27FC236}">
                  <a16:creationId xmlns:a16="http://schemas.microsoft.com/office/drawing/2014/main" id="{D1ED3448-518E-08F0-2D28-6284D3F10147}"/>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2729" name="AutoShape 5">
              <a:extLst>
                <a:ext uri="{FF2B5EF4-FFF2-40B4-BE49-F238E27FC236}">
                  <a16:creationId xmlns:a16="http://schemas.microsoft.com/office/drawing/2014/main" id="{6B316762-13A4-1C20-3E41-D911553CCB88}"/>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0" name="AutoShape 6">
              <a:extLst>
                <a:ext uri="{FF2B5EF4-FFF2-40B4-BE49-F238E27FC236}">
                  <a16:creationId xmlns:a16="http://schemas.microsoft.com/office/drawing/2014/main" id="{2951B95F-1543-0E22-E93E-11BB637AEC39}"/>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1" name="Rectangle 7">
              <a:extLst>
                <a:ext uri="{FF2B5EF4-FFF2-40B4-BE49-F238E27FC236}">
                  <a16:creationId xmlns:a16="http://schemas.microsoft.com/office/drawing/2014/main" id="{574352A8-E452-3A55-4C7D-F068A130B9E2}"/>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2" name="Rectangle 8">
              <a:extLst>
                <a:ext uri="{FF2B5EF4-FFF2-40B4-BE49-F238E27FC236}">
                  <a16:creationId xmlns:a16="http://schemas.microsoft.com/office/drawing/2014/main" id="{A65A7953-71A9-DBEE-9CAF-E5C9A5D82FA3}"/>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3" name="AutoShape 9">
              <a:extLst>
                <a:ext uri="{FF2B5EF4-FFF2-40B4-BE49-F238E27FC236}">
                  <a16:creationId xmlns:a16="http://schemas.microsoft.com/office/drawing/2014/main" id="{0306A46D-071B-8001-1396-9B18F9D7E1B4}"/>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4" name="AutoShape 10">
              <a:extLst>
                <a:ext uri="{FF2B5EF4-FFF2-40B4-BE49-F238E27FC236}">
                  <a16:creationId xmlns:a16="http://schemas.microsoft.com/office/drawing/2014/main" id="{B73841F2-047B-E6CB-E1FA-BCEABF22F245}"/>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5" name="Oval 11">
              <a:extLst>
                <a:ext uri="{FF2B5EF4-FFF2-40B4-BE49-F238E27FC236}">
                  <a16:creationId xmlns:a16="http://schemas.microsoft.com/office/drawing/2014/main" id="{36595419-8D46-63E8-4B53-6F15A6EEECF5}"/>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36" name="Oval 12">
              <a:extLst>
                <a:ext uri="{FF2B5EF4-FFF2-40B4-BE49-F238E27FC236}">
                  <a16:creationId xmlns:a16="http://schemas.microsoft.com/office/drawing/2014/main" id="{BBE5F6BC-7EDA-DDE6-51EB-19FF533E78E6}"/>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5005" name="AutoShape 13">
            <a:extLst>
              <a:ext uri="{FF2B5EF4-FFF2-40B4-BE49-F238E27FC236}">
                <a16:creationId xmlns:a16="http://schemas.microsoft.com/office/drawing/2014/main" id="{4B780597-639E-0FF7-EE07-E689BAE9E4E3}"/>
              </a:ext>
            </a:extLst>
          </p:cNvPr>
          <p:cNvSpPr>
            <a:spLocks noChangeArrowheads="1"/>
          </p:cNvSpPr>
          <p:nvPr/>
        </p:nvSpPr>
        <p:spPr bwMode="auto">
          <a:xfrm>
            <a:off x="5651500" y="765175"/>
            <a:ext cx="3168650" cy="1008063"/>
          </a:xfrm>
          <a:prstGeom prst="wedgeEllipseCallout">
            <a:avLst>
              <a:gd name="adj1" fmla="val -45440"/>
              <a:gd name="adj2" fmla="val 23110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Va bene mamma… però dopo mi mandi a giocare in cortile?</a:t>
            </a:r>
          </a:p>
        </p:txBody>
      </p:sp>
      <p:grpSp>
        <p:nvGrpSpPr>
          <p:cNvPr id="72709" name="Group 14">
            <a:extLst>
              <a:ext uri="{FF2B5EF4-FFF2-40B4-BE49-F238E27FC236}">
                <a16:creationId xmlns:a16="http://schemas.microsoft.com/office/drawing/2014/main" id="{2D0496E2-7D7B-1AF9-753E-D93CCC0BE56D}"/>
              </a:ext>
            </a:extLst>
          </p:cNvPr>
          <p:cNvGrpSpPr>
            <a:grpSpLocks/>
          </p:cNvGrpSpPr>
          <p:nvPr/>
        </p:nvGrpSpPr>
        <p:grpSpPr bwMode="auto">
          <a:xfrm>
            <a:off x="5003800" y="3789363"/>
            <a:ext cx="1227138" cy="2520950"/>
            <a:chOff x="2493" y="2160"/>
            <a:chExt cx="773" cy="1588"/>
          </a:xfrm>
        </p:grpSpPr>
        <p:sp>
          <p:nvSpPr>
            <p:cNvPr id="72711" name="AutoShape 15">
              <a:extLst>
                <a:ext uri="{FF2B5EF4-FFF2-40B4-BE49-F238E27FC236}">
                  <a16:creationId xmlns:a16="http://schemas.microsoft.com/office/drawing/2014/main" id="{CA9CE9FB-C5D9-0F9F-3C8C-6394E1F5AFFD}"/>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2" name="AutoShape 16">
              <a:extLst>
                <a:ext uri="{FF2B5EF4-FFF2-40B4-BE49-F238E27FC236}">
                  <a16:creationId xmlns:a16="http://schemas.microsoft.com/office/drawing/2014/main" id="{DBF8341E-8DA1-482C-82B1-A44B7BC4B15B}"/>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3" name="Rectangle 17">
              <a:extLst>
                <a:ext uri="{FF2B5EF4-FFF2-40B4-BE49-F238E27FC236}">
                  <a16:creationId xmlns:a16="http://schemas.microsoft.com/office/drawing/2014/main" id="{7C3D9EB3-298F-7E97-AC87-4A6B73D90562}"/>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4" name="Rectangle 18">
              <a:extLst>
                <a:ext uri="{FF2B5EF4-FFF2-40B4-BE49-F238E27FC236}">
                  <a16:creationId xmlns:a16="http://schemas.microsoft.com/office/drawing/2014/main" id="{5858CA51-B80F-7B24-F8BA-AAACDD6D0CAA}"/>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5" name="AutoShape 19">
              <a:extLst>
                <a:ext uri="{FF2B5EF4-FFF2-40B4-BE49-F238E27FC236}">
                  <a16:creationId xmlns:a16="http://schemas.microsoft.com/office/drawing/2014/main" id="{32569ACE-AE5C-7D23-76F2-658CD27F2C4D}"/>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6" name="Oval 20">
              <a:extLst>
                <a:ext uri="{FF2B5EF4-FFF2-40B4-BE49-F238E27FC236}">
                  <a16:creationId xmlns:a16="http://schemas.microsoft.com/office/drawing/2014/main" id="{160C793C-E191-51DA-7D86-2094EA8471D9}"/>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7" name="Oval 21">
              <a:extLst>
                <a:ext uri="{FF2B5EF4-FFF2-40B4-BE49-F238E27FC236}">
                  <a16:creationId xmlns:a16="http://schemas.microsoft.com/office/drawing/2014/main" id="{CB00C0CC-C765-A385-6103-ACB263409933}"/>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8" name="Rectangle 22">
              <a:extLst>
                <a:ext uri="{FF2B5EF4-FFF2-40B4-BE49-F238E27FC236}">
                  <a16:creationId xmlns:a16="http://schemas.microsoft.com/office/drawing/2014/main" id="{A68A56D2-172D-8FD6-9A7F-8120233020C2}"/>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19" name="Rectangle 23" descr="90%">
              <a:extLst>
                <a:ext uri="{FF2B5EF4-FFF2-40B4-BE49-F238E27FC236}">
                  <a16:creationId xmlns:a16="http://schemas.microsoft.com/office/drawing/2014/main" id="{412AC088-AF70-EE28-A9AC-4E44CE311931}"/>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2720" name="Freeform 24">
              <a:extLst>
                <a:ext uri="{FF2B5EF4-FFF2-40B4-BE49-F238E27FC236}">
                  <a16:creationId xmlns:a16="http://schemas.microsoft.com/office/drawing/2014/main" id="{85D255A6-EC68-C239-8EE4-77C40B969E24}"/>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1" name="Freeform 25">
              <a:extLst>
                <a:ext uri="{FF2B5EF4-FFF2-40B4-BE49-F238E27FC236}">
                  <a16:creationId xmlns:a16="http://schemas.microsoft.com/office/drawing/2014/main" id="{6461FA86-5F63-BBBA-246D-BDFB2F3643A1}"/>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2" name="Freeform 26">
              <a:extLst>
                <a:ext uri="{FF2B5EF4-FFF2-40B4-BE49-F238E27FC236}">
                  <a16:creationId xmlns:a16="http://schemas.microsoft.com/office/drawing/2014/main" id="{32D2D667-3897-510B-13DD-3C493805EC83}"/>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3" name="Freeform 27">
              <a:extLst>
                <a:ext uri="{FF2B5EF4-FFF2-40B4-BE49-F238E27FC236}">
                  <a16:creationId xmlns:a16="http://schemas.microsoft.com/office/drawing/2014/main" id="{431646BB-1C17-7A08-84EA-51FC565DA846}"/>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4" name="Freeform 28">
              <a:extLst>
                <a:ext uri="{FF2B5EF4-FFF2-40B4-BE49-F238E27FC236}">
                  <a16:creationId xmlns:a16="http://schemas.microsoft.com/office/drawing/2014/main" id="{C7324F0D-58B5-A74E-CA70-8CB26CBB3135}"/>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5" name="Freeform 29">
              <a:extLst>
                <a:ext uri="{FF2B5EF4-FFF2-40B4-BE49-F238E27FC236}">
                  <a16:creationId xmlns:a16="http://schemas.microsoft.com/office/drawing/2014/main" id="{66F60260-4EBA-D844-2EF1-6D65DF6C486A}"/>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6" name="Freeform 30">
              <a:extLst>
                <a:ext uri="{FF2B5EF4-FFF2-40B4-BE49-F238E27FC236}">
                  <a16:creationId xmlns:a16="http://schemas.microsoft.com/office/drawing/2014/main" id="{EBB3F10D-45DA-9B4F-E492-FFF324DC5B79}"/>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2727" name="Freeform 31">
              <a:extLst>
                <a:ext uri="{FF2B5EF4-FFF2-40B4-BE49-F238E27FC236}">
                  <a16:creationId xmlns:a16="http://schemas.microsoft.com/office/drawing/2014/main" id="{4AF19BDC-B5F9-16F1-9846-CE3BEDA4455F}"/>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85024" name="AutoShape 32">
            <a:extLst>
              <a:ext uri="{FF2B5EF4-FFF2-40B4-BE49-F238E27FC236}">
                <a16:creationId xmlns:a16="http://schemas.microsoft.com/office/drawing/2014/main" id="{B1900AA8-BEB0-89AB-DDEF-38F30B2DD2E2}"/>
              </a:ext>
            </a:extLst>
          </p:cNvPr>
          <p:cNvSpPr>
            <a:spLocks noChangeArrowheads="1"/>
          </p:cNvSpPr>
          <p:nvPr/>
        </p:nvSpPr>
        <p:spPr bwMode="auto">
          <a:xfrm rot="-1574290">
            <a:off x="2801938" y="550863"/>
            <a:ext cx="2720975" cy="1995487"/>
          </a:xfrm>
          <a:prstGeom prst="wedgeEllipseCallout">
            <a:avLst>
              <a:gd name="adj1" fmla="val -86755"/>
              <a:gd name="adj2" fmla="val 2407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Emanuele, amore di mamma…scendi giù nel magazzino e prendi due bottiglie di salsa!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85024"/>
                                        </p:tgtEl>
                                        <p:attrNameLst>
                                          <p:attrName>style.visibility</p:attrName>
                                        </p:attrNameLst>
                                      </p:cBhvr>
                                      <p:to>
                                        <p:strVal val="visible"/>
                                      </p:to>
                                    </p:set>
                                    <p:animEffect transition="in" filter="strips(downRight)">
                                      <p:cBhvr>
                                        <p:cTn id="7" dur="3000"/>
                                        <p:tgtEl>
                                          <p:spTgt spid="850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85005"/>
                                        </p:tgtEl>
                                        <p:attrNameLst>
                                          <p:attrName>style.visibility</p:attrName>
                                        </p:attrNameLst>
                                      </p:cBhvr>
                                      <p:to>
                                        <p:strVal val="visible"/>
                                      </p:to>
                                    </p:set>
                                    <p:animEffect transition="in" filter="strips(downRight)">
                                      <p:cBhvr>
                                        <p:cTn id="12" dur="3000"/>
                                        <p:tgtEl>
                                          <p:spTgt spid="85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5" grpId="0" animBg="1"/>
      <p:bldP spid="850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2AA57A5-F3DC-DA56-57B4-2017DC1618D3}"/>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18435" name="Group 3">
            <a:extLst>
              <a:ext uri="{FF2B5EF4-FFF2-40B4-BE49-F238E27FC236}">
                <a16:creationId xmlns:a16="http://schemas.microsoft.com/office/drawing/2014/main" id="{CB090048-9E4E-984C-530E-6A74648AE3F3}"/>
              </a:ext>
            </a:extLst>
          </p:cNvPr>
          <p:cNvGrpSpPr>
            <a:grpSpLocks/>
          </p:cNvGrpSpPr>
          <p:nvPr/>
        </p:nvGrpSpPr>
        <p:grpSpPr bwMode="auto">
          <a:xfrm>
            <a:off x="3130550" y="2925763"/>
            <a:ext cx="1439863" cy="3240087"/>
            <a:chOff x="791" y="436"/>
            <a:chExt cx="1508" cy="2903"/>
          </a:xfrm>
        </p:grpSpPr>
        <p:sp>
          <p:nvSpPr>
            <p:cNvPr id="18456" name="AutoShape 4">
              <a:extLst>
                <a:ext uri="{FF2B5EF4-FFF2-40B4-BE49-F238E27FC236}">
                  <a16:creationId xmlns:a16="http://schemas.microsoft.com/office/drawing/2014/main" id="{2133D7C5-89BF-372E-E34E-DD7322EDAA24}"/>
                </a:ext>
              </a:extLst>
            </p:cNvPr>
            <p:cNvSpPr>
              <a:spLocks noChangeArrowheads="1"/>
            </p:cNvSpPr>
            <p:nvPr/>
          </p:nvSpPr>
          <p:spPr bwMode="auto">
            <a:xfrm rot="3454893">
              <a:off x="1943" y="1623"/>
              <a:ext cx="157"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57" name="AutoShape 5">
              <a:extLst>
                <a:ext uri="{FF2B5EF4-FFF2-40B4-BE49-F238E27FC236}">
                  <a16:creationId xmlns:a16="http://schemas.microsoft.com/office/drawing/2014/main" id="{BEE859A9-7E8B-41FA-4B67-02A543074AA6}"/>
                </a:ext>
              </a:extLst>
            </p:cNvPr>
            <p:cNvSpPr>
              <a:spLocks noChangeArrowheads="1"/>
            </p:cNvSpPr>
            <p:nvPr/>
          </p:nvSpPr>
          <p:spPr bwMode="auto">
            <a:xfrm rot="6415854">
              <a:off x="978" y="1610"/>
              <a:ext cx="181"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58" name="Rectangle 6">
              <a:extLst>
                <a:ext uri="{FF2B5EF4-FFF2-40B4-BE49-F238E27FC236}">
                  <a16:creationId xmlns:a16="http://schemas.microsoft.com/office/drawing/2014/main" id="{B4FC29F4-0A81-A999-8E7E-737787EB6387}"/>
                </a:ext>
              </a:extLst>
            </p:cNvPr>
            <p:cNvSpPr>
              <a:spLocks noChangeArrowheads="1"/>
            </p:cNvSpPr>
            <p:nvPr/>
          </p:nvSpPr>
          <p:spPr bwMode="auto">
            <a:xfrm>
              <a:off x="1202"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59" name="Rectangle 7">
              <a:extLst>
                <a:ext uri="{FF2B5EF4-FFF2-40B4-BE49-F238E27FC236}">
                  <a16:creationId xmlns:a16="http://schemas.microsoft.com/office/drawing/2014/main" id="{A76409A5-8AFA-9F35-7C28-0463BF0E7D95}"/>
                </a:ext>
              </a:extLst>
            </p:cNvPr>
            <p:cNvSpPr>
              <a:spLocks noChangeArrowheads="1"/>
            </p:cNvSpPr>
            <p:nvPr/>
          </p:nvSpPr>
          <p:spPr bwMode="auto">
            <a:xfrm>
              <a:off x="1701"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60" name="AutoShape 8">
              <a:extLst>
                <a:ext uri="{FF2B5EF4-FFF2-40B4-BE49-F238E27FC236}">
                  <a16:creationId xmlns:a16="http://schemas.microsoft.com/office/drawing/2014/main" id="{DF7769D7-CCC0-8403-A5EF-2968A5E0CA62}"/>
                </a:ext>
              </a:extLst>
            </p:cNvPr>
            <p:cNvSpPr>
              <a:spLocks noChangeArrowheads="1"/>
            </p:cNvSpPr>
            <p:nvPr/>
          </p:nvSpPr>
          <p:spPr bwMode="auto">
            <a:xfrm>
              <a:off x="839" y="1071"/>
              <a:ext cx="1406" cy="1769"/>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61" name="AutoShape 9">
              <a:extLst>
                <a:ext uri="{FF2B5EF4-FFF2-40B4-BE49-F238E27FC236}">
                  <a16:creationId xmlns:a16="http://schemas.microsoft.com/office/drawing/2014/main" id="{33F80FAB-D929-4087-BD92-29E6AFDED5FE}"/>
                </a:ext>
              </a:extLst>
            </p:cNvPr>
            <p:cNvSpPr>
              <a:spLocks noChangeArrowheads="1"/>
            </p:cNvSpPr>
            <p:nvPr/>
          </p:nvSpPr>
          <p:spPr bwMode="auto">
            <a:xfrm>
              <a:off x="1156" y="709"/>
              <a:ext cx="726" cy="907"/>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62" name="AutoShape 10">
              <a:extLst>
                <a:ext uri="{FF2B5EF4-FFF2-40B4-BE49-F238E27FC236}">
                  <a16:creationId xmlns:a16="http://schemas.microsoft.com/office/drawing/2014/main" id="{783E06CD-EABF-58D0-AB47-081D8F4B9367}"/>
                </a:ext>
              </a:extLst>
            </p:cNvPr>
            <p:cNvSpPr>
              <a:spLocks noChangeArrowheads="1"/>
            </p:cNvSpPr>
            <p:nvPr/>
          </p:nvSpPr>
          <p:spPr bwMode="auto">
            <a:xfrm>
              <a:off x="1048" y="436"/>
              <a:ext cx="952" cy="1270"/>
            </a:xfrm>
            <a:custGeom>
              <a:avLst/>
              <a:gdLst>
                <a:gd name="T0" fmla="*/ 1 w 21600"/>
                <a:gd name="T1" fmla="*/ 0 h 21600"/>
                <a:gd name="T2" fmla="*/ 0 w 21600"/>
                <a:gd name="T3" fmla="*/ 2 h 21600"/>
                <a:gd name="T4" fmla="*/ 1 w 21600"/>
                <a:gd name="T5" fmla="*/ 1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7722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18463" name="Oval 11">
              <a:extLst>
                <a:ext uri="{FF2B5EF4-FFF2-40B4-BE49-F238E27FC236}">
                  <a16:creationId xmlns:a16="http://schemas.microsoft.com/office/drawing/2014/main" id="{250214CC-D3DC-2590-7E95-537F2A70C04B}"/>
                </a:ext>
              </a:extLst>
            </p:cNvPr>
            <p:cNvSpPr>
              <a:spLocks noChangeArrowheads="1"/>
            </p:cNvSpPr>
            <p:nvPr/>
          </p:nvSpPr>
          <p:spPr bwMode="auto">
            <a:xfrm>
              <a:off x="1592" y="981"/>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64" name="Oval 12">
              <a:extLst>
                <a:ext uri="{FF2B5EF4-FFF2-40B4-BE49-F238E27FC236}">
                  <a16:creationId xmlns:a16="http://schemas.microsoft.com/office/drawing/2014/main" id="{5B927E8D-B46F-6AD1-A2A4-5251D96695D3}"/>
                </a:ext>
              </a:extLst>
            </p:cNvPr>
            <p:cNvSpPr>
              <a:spLocks noChangeArrowheads="1"/>
            </p:cNvSpPr>
            <p:nvPr/>
          </p:nvSpPr>
          <p:spPr bwMode="auto">
            <a:xfrm>
              <a:off x="1365" y="973"/>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18436" name="Group 13">
            <a:extLst>
              <a:ext uri="{FF2B5EF4-FFF2-40B4-BE49-F238E27FC236}">
                <a16:creationId xmlns:a16="http://schemas.microsoft.com/office/drawing/2014/main" id="{140B4CB1-A049-95D8-3953-E4C47E5A4E8B}"/>
              </a:ext>
            </a:extLst>
          </p:cNvPr>
          <p:cNvGrpSpPr>
            <a:grpSpLocks/>
          </p:cNvGrpSpPr>
          <p:nvPr/>
        </p:nvGrpSpPr>
        <p:grpSpPr bwMode="auto">
          <a:xfrm>
            <a:off x="4354513" y="2781300"/>
            <a:ext cx="1801812" cy="3384550"/>
            <a:chOff x="3424" y="845"/>
            <a:chExt cx="1180" cy="2358"/>
          </a:xfrm>
        </p:grpSpPr>
        <p:sp>
          <p:nvSpPr>
            <p:cNvPr id="18439" name="AutoShape 14">
              <a:extLst>
                <a:ext uri="{FF2B5EF4-FFF2-40B4-BE49-F238E27FC236}">
                  <a16:creationId xmlns:a16="http://schemas.microsoft.com/office/drawing/2014/main" id="{C19CF115-5455-2D77-59DC-E6311F83BB6E}"/>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0" name="AutoShape 15">
              <a:extLst>
                <a:ext uri="{FF2B5EF4-FFF2-40B4-BE49-F238E27FC236}">
                  <a16:creationId xmlns:a16="http://schemas.microsoft.com/office/drawing/2014/main" id="{DFD47288-FC84-06A9-0107-D8F58D311AA0}"/>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1" name="Rectangle 16">
              <a:extLst>
                <a:ext uri="{FF2B5EF4-FFF2-40B4-BE49-F238E27FC236}">
                  <a16:creationId xmlns:a16="http://schemas.microsoft.com/office/drawing/2014/main" id="{BC3CCB90-924C-B3A5-1261-49F3D763749E}"/>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2" name="Rectangle 17">
              <a:extLst>
                <a:ext uri="{FF2B5EF4-FFF2-40B4-BE49-F238E27FC236}">
                  <a16:creationId xmlns:a16="http://schemas.microsoft.com/office/drawing/2014/main" id="{A93D394A-8D2B-2FE0-98EF-1011CF82E0E4}"/>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3" name="AutoShape 18">
              <a:extLst>
                <a:ext uri="{FF2B5EF4-FFF2-40B4-BE49-F238E27FC236}">
                  <a16:creationId xmlns:a16="http://schemas.microsoft.com/office/drawing/2014/main" id="{6A91D337-967C-F721-F6AE-387BDB802D1C}"/>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4" name="Oval 19">
              <a:extLst>
                <a:ext uri="{FF2B5EF4-FFF2-40B4-BE49-F238E27FC236}">
                  <a16:creationId xmlns:a16="http://schemas.microsoft.com/office/drawing/2014/main" id="{A6D1264A-160E-9FDA-F984-7AD0E9AC640A}"/>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5" name="Oval 20">
              <a:extLst>
                <a:ext uri="{FF2B5EF4-FFF2-40B4-BE49-F238E27FC236}">
                  <a16:creationId xmlns:a16="http://schemas.microsoft.com/office/drawing/2014/main" id="{F1C88B5B-5A68-E28E-5535-1BD4B4BD8298}"/>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6" name="Rectangle 21">
              <a:extLst>
                <a:ext uri="{FF2B5EF4-FFF2-40B4-BE49-F238E27FC236}">
                  <a16:creationId xmlns:a16="http://schemas.microsoft.com/office/drawing/2014/main" id="{BE7FB5A8-EA96-E1F6-C1BF-DAD0D17C00DF}"/>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7" name="Rectangle 22">
              <a:extLst>
                <a:ext uri="{FF2B5EF4-FFF2-40B4-BE49-F238E27FC236}">
                  <a16:creationId xmlns:a16="http://schemas.microsoft.com/office/drawing/2014/main" id="{F05AE663-EE73-AC35-21D1-E27FBA4BD4D8}"/>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8448" name="Freeform 23">
              <a:extLst>
                <a:ext uri="{FF2B5EF4-FFF2-40B4-BE49-F238E27FC236}">
                  <a16:creationId xmlns:a16="http://schemas.microsoft.com/office/drawing/2014/main" id="{8FBB587B-8682-7CDD-174D-12720AC64FE3}"/>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49" name="Freeform 24">
              <a:extLst>
                <a:ext uri="{FF2B5EF4-FFF2-40B4-BE49-F238E27FC236}">
                  <a16:creationId xmlns:a16="http://schemas.microsoft.com/office/drawing/2014/main" id="{909F7A5F-506A-7851-6137-B9B3C735C8C2}"/>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0" name="Freeform 25">
              <a:extLst>
                <a:ext uri="{FF2B5EF4-FFF2-40B4-BE49-F238E27FC236}">
                  <a16:creationId xmlns:a16="http://schemas.microsoft.com/office/drawing/2014/main" id="{256784D0-F9ED-9F3F-86B5-2B7FD9E64BB8}"/>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1" name="Freeform 26">
              <a:extLst>
                <a:ext uri="{FF2B5EF4-FFF2-40B4-BE49-F238E27FC236}">
                  <a16:creationId xmlns:a16="http://schemas.microsoft.com/office/drawing/2014/main" id="{46C05AB3-1B71-73ED-E30E-71D7C69CE260}"/>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2" name="Freeform 27">
              <a:extLst>
                <a:ext uri="{FF2B5EF4-FFF2-40B4-BE49-F238E27FC236}">
                  <a16:creationId xmlns:a16="http://schemas.microsoft.com/office/drawing/2014/main" id="{883E3E81-AB0C-30E3-005C-8F6A5CDB7C1E}"/>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3" name="Freeform 28">
              <a:extLst>
                <a:ext uri="{FF2B5EF4-FFF2-40B4-BE49-F238E27FC236}">
                  <a16:creationId xmlns:a16="http://schemas.microsoft.com/office/drawing/2014/main" id="{F0531D57-F5C2-379A-FF2D-D89DD25166C9}"/>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4" name="Freeform 29">
              <a:extLst>
                <a:ext uri="{FF2B5EF4-FFF2-40B4-BE49-F238E27FC236}">
                  <a16:creationId xmlns:a16="http://schemas.microsoft.com/office/drawing/2014/main" id="{B03C6029-6DE8-DD60-0294-37978F1BA43F}"/>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8455" name="Freeform 30">
              <a:extLst>
                <a:ext uri="{FF2B5EF4-FFF2-40B4-BE49-F238E27FC236}">
                  <a16:creationId xmlns:a16="http://schemas.microsoft.com/office/drawing/2014/main" id="{AB4725DD-8492-9EF2-00DC-DEA6008FD4AD}"/>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12319" name="AutoShape 31">
            <a:extLst>
              <a:ext uri="{FF2B5EF4-FFF2-40B4-BE49-F238E27FC236}">
                <a16:creationId xmlns:a16="http://schemas.microsoft.com/office/drawing/2014/main" id="{455D9EC3-B2A8-C727-D3A1-B6C1048CE226}"/>
              </a:ext>
            </a:extLst>
          </p:cNvPr>
          <p:cNvSpPr>
            <a:spLocks noChangeArrowheads="1"/>
          </p:cNvSpPr>
          <p:nvPr/>
        </p:nvSpPr>
        <p:spPr bwMode="auto">
          <a:xfrm>
            <a:off x="179388" y="58738"/>
            <a:ext cx="2305050" cy="1785937"/>
          </a:xfrm>
          <a:prstGeom prst="wedgeEllipseCallout">
            <a:avLst>
              <a:gd name="adj1" fmla="val 84366"/>
              <a:gd name="adj2" fmla="val 127509"/>
            </a:avLst>
          </a:prstGeom>
          <a:solidFill>
            <a:schemeClr val="bg1"/>
          </a:solidFill>
          <a:ln w="9525">
            <a:solidFill>
              <a:srgbClr val="FF33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200"/>
          </a:p>
          <a:p>
            <a:pPr algn="ctr" eaLnBrk="1" hangingPunct="1">
              <a:spcBef>
                <a:spcPct val="0"/>
              </a:spcBef>
              <a:buFontTx/>
              <a:buNone/>
            </a:pPr>
            <a:endParaRPr lang="it-IT" altLang="it-IT" sz="1200"/>
          </a:p>
          <a:p>
            <a:pPr algn="ctr" eaLnBrk="1" hangingPunct="1">
              <a:spcBef>
                <a:spcPct val="0"/>
              </a:spcBef>
              <a:buFontTx/>
              <a:buNone/>
            </a:pPr>
            <a:r>
              <a:rPr lang="it-IT" altLang="it-IT" sz="2400"/>
              <a:t>Infatti!</a:t>
            </a:r>
          </a:p>
        </p:txBody>
      </p:sp>
      <p:sp>
        <p:nvSpPr>
          <p:cNvPr id="12320" name="AutoShape 32">
            <a:extLst>
              <a:ext uri="{FF2B5EF4-FFF2-40B4-BE49-F238E27FC236}">
                <a16:creationId xmlns:a16="http://schemas.microsoft.com/office/drawing/2014/main" id="{A4AE67E5-952D-CE32-0C76-6F856D8BAAA2}"/>
              </a:ext>
            </a:extLst>
          </p:cNvPr>
          <p:cNvSpPr>
            <a:spLocks noChangeArrowheads="1"/>
          </p:cNvSpPr>
          <p:nvPr/>
        </p:nvSpPr>
        <p:spPr bwMode="auto">
          <a:xfrm>
            <a:off x="4716463" y="131763"/>
            <a:ext cx="4248150" cy="2087562"/>
          </a:xfrm>
          <a:prstGeom prst="wedgeEllipseCallout">
            <a:avLst>
              <a:gd name="adj1" fmla="val -25074"/>
              <a:gd name="adj2" fmla="val 9228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Certo…certo…</a:t>
            </a:r>
          </a:p>
          <a:p>
            <a:pPr algn="ctr" eaLnBrk="1" hangingPunct="1">
              <a:spcBef>
                <a:spcPct val="0"/>
              </a:spcBef>
              <a:buFontTx/>
              <a:buNone/>
            </a:pPr>
            <a:r>
              <a:rPr lang="it-IT" altLang="it-IT" sz="1600" b="1" i="1"/>
              <a:t>Qui diventa interessante! </a:t>
            </a:r>
          </a:p>
          <a:p>
            <a:pPr algn="ctr" eaLnBrk="1" hangingPunct="1">
              <a:spcBef>
                <a:spcPct val="0"/>
              </a:spcBef>
              <a:buFontTx/>
              <a:buNone/>
            </a:pPr>
            <a:r>
              <a:rPr lang="it-IT" altLang="it-IT" sz="1600" b="1" i="1"/>
              <a:t>Dice che abbiamo diritto di…</a:t>
            </a:r>
          </a:p>
          <a:p>
            <a:pPr algn="ctr" eaLnBrk="1" hangingPunct="1">
              <a:spcBef>
                <a:spcPct val="0"/>
              </a:spcBef>
              <a:buFontTx/>
              <a:buNone/>
            </a:pPr>
            <a:r>
              <a:rPr lang="it-IT" altLang="it-IT" sz="1600" b="1" i="1"/>
              <a:t> “FARE” tante cose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2320"/>
                                        </p:tgtEl>
                                        <p:attrNameLst>
                                          <p:attrName>style.visibility</p:attrName>
                                        </p:attrNameLst>
                                      </p:cBhvr>
                                      <p:to>
                                        <p:strVal val="visible"/>
                                      </p:to>
                                    </p:set>
                                    <p:animEffect transition="in" filter="strips(downRight)">
                                      <p:cBhvr>
                                        <p:cTn id="7" dur="3000"/>
                                        <p:tgtEl>
                                          <p:spTgt spid="123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12319"/>
                                        </p:tgtEl>
                                        <p:attrNameLst>
                                          <p:attrName>style.visibility</p:attrName>
                                        </p:attrNameLst>
                                      </p:cBhvr>
                                      <p:to>
                                        <p:strVal val="visible"/>
                                      </p:to>
                                    </p:set>
                                    <p:anim calcmode="lin" valueType="num">
                                      <p:cBhvr>
                                        <p:cTn id="12" dur="1000" fill="hold"/>
                                        <p:tgtEl>
                                          <p:spTgt spid="12319"/>
                                        </p:tgtEl>
                                        <p:attrNameLst>
                                          <p:attrName>ppt_w</p:attrName>
                                        </p:attrNameLst>
                                      </p:cBhvr>
                                      <p:tavLst>
                                        <p:tav tm="0">
                                          <p:val>
                                            <p:strVal val="#ppt_w*0.70"/>
                                          </p:val>
                                        </p:tav>
                                        <p:tav tm="100000">
                                          <p:val>
                                            <p:strVal val="#ppt_w"/>
                                          </p:val>
                                        </p:tav>
                                      </p:tavLst>
                                    </p:anim>
                                    <p:anim calcmode="lin" valueType="num">
                                      <p:cBhvr>
                                        <p:cTn id="13" dur="1000" fill="hold"/>
                                        <p:tgtEl>
                                          <p:spTgt spid="12319"/>
                                        </p:tgtEl>
                                        <p:attrNameLst>
                                          <p:attrName>ppt_h</p:attrName>
                                        </p:attrNameLst>
                                      </p:cBhvr>
                                      <p:tavLst>
                                        <p:tav tm="0">
                                          <p:val>
                                            <p:strVal val="#ppt_h"/>
                                          </p:val>
                                        </p:tav>
                                        <p:tav tm="100000">
                                          <p:val>
                                            <p:strVal val="#ppt_h"/>
                                          </p:val>
                                        </p:tav>
                                      </p:tavLst>
                                    </p:anim>
                                    <p:animEffect transition="in" filter="fade">
                                      <p:cBhvr>
                                        <p:cTn id="14" dur="1000"/>
                                        <p:tgtEl>
                                          <p:spTgt spid="12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9" grpId="0" animBg="1"/>
      <p:bldP spid="1232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7ACF88A-00FA-1506-AD93-75BB11A947D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3731" name="Group 3">
            <a:extLst>
              <a:ext uri="{FF2B5EF4-FFF2-40B4-BE49-F238E27FC236}">
                <a16:creationId xmlns:a16="http://schemas.microsoft.com/office/drawing/2014/main" id="{0681D8BD-87DD-7685-106B-6A26394E8C55}"/>
              </a:ext>
            </a:extLst>
          </p:cNvPr>
          <p:cNvGrpSpPr>
            <a:grpSpLocks/>
          </p:cNvGrpSpPr>
          <p:nvPr/>
        </p:nvGrpSpPr>
        <p:grpSpPr bwMode="auto">
          <a:xfrm>
            <a:off x="1042988" y="2227263"/>
            <a:ext cx="1296987" cy="4297362"/>
            <a:chOff x="657" y="1403"/>
            <a:chExt cx="817" cy="2707"/>
          </a:xfrm>
        </p:grpSpPr>
        <p:sp>
          <p:nvSpPr>
            <p:cNvPr id="73777" name="AutoShape 4">
              <a:extLst>
                <a:ext uri="{FF2B5EF4-FFF2-40B4-BE49-F238E27FC236}">
                  <a16:creationId xmlns:a16="http://schemas.microsoft.com/office/drawing/2014/main" id="{0D650665-ABFA-3826-3584-F36BD3ED866B}"/>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3778" name="AutoShape 5">
              <a:extLst>
                <a:ext uri="{FF2B5EF4-FFF2-40B4-BE49-F238E27FC236}">
                  <a16:creationId xmlns:a16="http://schemas.microsoft.com/office/drawing/2014/main" id="{320B087D-EB7B-12AE-70CD-1484CA52DCEE}"/>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79" name="AutoShape 6">
              <a:extLst>
                <a:ext uri="{FF2B5EF4-FFF2-40B4-BE49-F238E27FC236}">
                  <a16:creationId xmlns:a16="http://schemas.microsoft.com/office/drawing/2014/main" id="{6A85B85F-9FB9-B033-4C2A-B8822A057D15}"/>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0" name="Rectangle 7">
              <a:extLst>
                <a:ext uri="{FF2B5EF4-FFF2-40B4-BE49-F238E27FC236}">
                  <a16:creationId xmlns:a16="http://schemas.microsoft.com/office/drawing/2014/main" id="{59A1E035-6013-F16B-2F08-7444E5545728}"/>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1" name="Rectangle 8">
              <a:extLst>
                <a:ext uri="{FF2B5EF4-FFF2-40B4-BE49-F238E27FC236}">
                  <a16:creationId xmlns:a16="http://schemas.microsoft.com/office/drawing/2014/main" id="{A0CF567A-3F34-2F87-76A7-DBF724318809}"/>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2" name="AutoShape 9">
              <a:extLst>
                <a:ext uri="{FF2B5EF4-FFF2-40B4-BE49-F238E27FC236}">
                  <a16:creationId xmlns:a16="http://schemas.microsoft.com/office/drawing/2014/main" id="{A93CBF0D-F4E3-ED9A-548F-748D8D7F5E4A}"/>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3" name="AutoShape 10">
              <a:extLst>
                <a:ext uri="{FF2B5EF4-FFF2-40B4-BE49-F238E27FC236}">
                  <a16:creationId xmlns:a16="http://schemas.microsoft.com/office/drawing/2014/main" id="{AA8BBC9B-9A08-E0F0-154C-9D20AAA58B1A}"/>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4" name="Oval 11">
              <a:extLst>
                <a:ext uri="{FF2B5EF4-FFF2-40B4-BE49-F238E27FC236}">
                  <a16:creationId xmlns:a16="http://schemas.microsoft.com/office/drawing/2014/main" id="{0E395B79-DE92-AC4D-6180-D1A8946CB701}"/>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85" name="Oval 12">
              <a:extLst>
                <a:ext uri="{FF2B5EF4-FFF2-40B4-BE49-F238E27FC236}">
                  <a16:creationId xmlns:a16="http://schemas.microsoft.com/office/drawing/2014/main" id="{15A7E9E0-8C4E-9BA7-AD84-49EE9AE95491}"/>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6029" name="AutoShape 13">
            <a:extLst>
              <a:ext uri="{FF2B5EF4-FFF2-40B4-BE49-F238E27FC236}">
                <a16:creationId xmlns:a16="http://schemas.microsoft.com/office/drawing/2014/main" id="{575D71D5-DDF2-9203-BEE2-238EB0487F46}"/>
              </a:ext>
            </a:extLst>
          </p:cNvPr>
          <p:cNvSpPr>
            <a:spLocks noChangeArrowheads="1"/>
          </p:cNvSpPr>
          <p:nvPr/>
        </p:nvSpPr>
        <p:spPr bwMode="auto">
          <a:xfrm>
            <a:off x="5651500" y="765175"/>
            <a:ext cx="3168650" cy="1008063"/>
          </a:xfrm>
          <a:prstGeom prst="wedgeEllipseCallout">
            <a:avLst>
              <a:gd name="adj1" fmla="val -45440"/>
              <a:gd name="adj2" fmla="val 23110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Ecco mamma… ora posso andare in cortile?</a:t>
            </a:r>
          </a:p>
        </p:txBody>
      </p:sp>
      <p:sp>
        <p:nvSpPr>
          <p:cNvPr id="86048" name="AutoShape 32">
            <a:extLst>
              <a:ext uri="{FF2B5EF4-FFF2-40B4-BE49-F238E27FC236}">
                <a16:creationId xmlns:a16="http://schemas.microsoft.com/office/drawing/2014/main" id="{DCA74269-F539-F70C-A341-FAE5B48DC540}"/>
              </a:ext>
            </a:extLst>
          </p:cNvPr>
          <p:cNvSpPr>
            <a:spLocks noChangeArrowheads="1"/>
          </p:cNvSpPr>
          <p:nvPr/>
        </p:nvSpPr>
        <p:spPr bwMode="auto">
          <a:xfrm rot="-1574290">
            <a:off x="2700338" y="620713"/>
            <a:ext cx="2520950" cy="1490662"/>
          </a:xfrm>
          <a:prstGeom prst="wedgeEllipseCallout">
            <a:avLst>
              <a:gd name="adj1" fmla="val -99986"/>
              <a:gd name="adj2" fmla="val 5799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Vai a prendere la salsa ora…</a:t>
            </a:r>
          </a:p>
          <a:p>
            <a:pPr algn="ctr" eaLnBrk="1" hangingPunct="1">
              <a:spcBef>
                <a:spcPct val="0"/>
              </a:spcBef>
              <a:buFontTx/>
              <a:buNone/>
            </a:pPr>
            <a:r>
              <a:rPr lang="it-IT" altLang="it-IT" sz="1400" b="1" i="1"/>
              <a:t>poi vediamo il resto!</a:t>
            </a:r>
          </a:p>
        </p:txBody>
      </p:sp>
      <p:grpSp>
        <p:nvGrpSpPr>
          <p:cNvPr id="73734" name="Group 14">
            <a:extLst>
              <a:ext uri="{FF2B5EF4-FFF2-40B4-BE49-F238E27FC236}">
                <a16:creationId xmlns:a16="http://schemas.microsoft.com/office/drawing/2014/main" id="{6D03A10A-A101-7F06-74D6-A111D2A90B5D}"/>
              </a:ext>
            </a:extLst>
          </p:cNvPr>
          <p:cNvGrpSpPr>
            <a:grpSpLocks/>
          </p:cNvGrpSpPr>
          <p:nvPr/>
        </p:nvGrpSpPr>
        <p:grpSpPr bwMode="auto">
          <a:xfrm>
            <a:off x="5003800" y="3789363"/>
            <a:ext cx="1227138" cy="2520950"/>
            <a:chOff x="2493" y="2160"/>
            <a:chExt cx="773" cy="1588"/>
          </a:xfrm>
        </p:grpSpPr>
        <p:sp>
          <p:nvSpPr>
            <p:cNvPr id="73760" name="AutoShape 15">
              <a:extLst>
                <a:ext uri="{FF2B5EF4-FFF2-40B4-BE49-F238E27FC236}">
                  <a16:creationId xmlns:a16="http://schemas.microsoft.com/office/drawing/2014/main" id="{73E472A8-95F0-CE32-1762-7C9F2971E8A2}"/>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1" name="AutoShape 16">
              <a:extLst>
                <a:ext uri="{FF2B5EF4-FFF2-40B4-BE49-F238E27FC236}">
                  <a16:creationId xmlns:a16="http://schemas.microsoft.com/office/drawing/2014/main" id="{3EFAB146-C957-8218-956D-AC905D2B10C9}"/>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2" name="Rectangle 17">
              <a:extLst>
                <a:ext uri="{FF2B5EF4-FFF2-40B4-BE49-F238E27FC236}">
                  <a16:creationId xmlns:a16="http://schemas.microsoft.com/office/drawing/2014/main" id="{8E5AC2B9-E8B0-F1C6-402D-52AB620022AB}"/>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3" name="Rectangle 18">
              <a:extLst>
                <a:ext uri="{FF2B5EF4-FFF2-40B4-BE49-F238E27FC236}">
                  <a16:creationId xmlns:a16="http://schemas.microsoft.com/office/drawing/2014/main" id="{367E84BE-1030-BC35-EB5C-D6E274E290B0}"/>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4" name="AutoShape 19">
              <a:extLst>
                <a:ext uri="{FF2B5EF4-FFF2-40B4-BE49-F238E27FC236}">
                  <a16:creationId xmlns:a16="http://schemas.microsoft.com/office/drawing/2014/main" id="{F2074813-F079-82A7-A28D-68157FA1BDF9}"/>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5" name="Oval 20">
              <a:extLst>
                <a:ext uri="{FF2B5EF4-FFF2-40B4-BE49-F238E27FC236}">
                  <a16:creationId xmlns:a16="http://schemas.microsoft.com/office/drawing/2014/main" id="{0099B3DC-6494-6AEF-70A6-62A44B4B4746}"/>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6" name="Oval 21">
              <a:extLst>
                <a:ext uri="{FF2B5EF4-FFF2-40B4-BE49-F238E27FC236}">
                  <a16:creationId xmlns:a16="http://schemas.microsoft.com/office/drawing/2014/main" id="{D3A3EF9E-A367-52D5-31AB-79A4A62AB5E2}"/>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7" name="Rectangle 22">
              <a:extLst>
                <a:ext uri="{FF2B5EF4-FFF2-40B4-BE49-F238E27FC236}">
                  <a16:creationId xmlns:a16="http://schemas.microsoft.com/office/drawing/2014/main" id="{FE0D1794-ED83-BD6D-C7F9-EA6F6415030B}"/>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8" name="Rectangle 23" descr="90%">
              <a:extLst>
                <a:ext uri="{FF2B5EF4-FFF2-40B4-BE49-F238E27FC236}">
                  <a16:creationId xmlns:a16="http://schemas.microsoft.com/office/drawing/2014/main" id="{3C7AD80E-AAF6-8D18-3CDE-E12407A6B2AF}"/>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69" name="Freeform 24">
              <a:extLst>
                <a:ext uri="{FF2B5EF4-FFF2-40B4-BE49-F238E27FC236}">
                  <a16:creationId xmlns:a16="http://schemas.microsoft.com/office/drawing/2014/main" id="{D2249D4B-AE49-5FA0-E50D-5283064204F5}"/>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0" name="Freeform 25">
              <a:extLst>
                <a:ext uri="{FF2B5EF4-FFF2-40B4-BE49-F238E27FC236}">
                  <a16:creationId xmlns:a16="http://schemas.microsoft.com/office/drawing/2014/main" id="{5BDBB43C-7203-D5EE-EE2D-2B60CE376017}"/>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1" name="Freeform 26">
              <a:extLst>
                <a:ext uri="{FF2B5EF4-FFF2-40B4-BE49-F238E27FC236}">
                  <a16:creationId xmlns:a16="http://schemas.microsoft.com/office/drawing/2014/main" id="{A7B7BFFA-ACF3-0DB3-1626-7607029C80F8}"/>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2" name="Freeform 27">
              <a:extLst>
                <a:ext uri="{FF2B5EF4-FFF2-40B4-BE49-F238E27FC236}">
                  <a16:creationId xmlns:a16="http://schemas.microsoft.com/office/drawing/2014/main" id="{F4602601-1FB5-A878-F236-FE9DBA071B06}"/>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3" name="Freeform 28">
              <a:extLst>
                <a:ext uri="{FF2B5EF4-FFF2-40B4-BE49-F238E27FC236}">
                  <a16:creationId xmlns:a16="http://schemas.microsoft.com/office/drawing/2014/main" id="{B103D530-C7F6-EA6F-E2B7-4BC4F6D742E8}"/>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4" name="Freeform 29">
              <a:extLst>
                <a:ext uri="{FF2B5EF4-FFF2-40B4-BE49-F238E27FC236}">
                  <a16:creationId xmlns:a16="http://schemas.microsoft.com/office/drawing/2014/main" id="{A8E86A1C-B49C-3448-BE03-99ADFA2DCA76}"/>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5" name="Freeform 30">
              <a:extLst>
                <a:ext uri="{FF2B5EF4-FFF2-40B4-BE49-F238E27FC236}">
                  <a16:creationId xmlns:a16="http://schemas.microsoft.com/office/drawing/2014/main" id="{CB24ADF8-E8B9-669B-C2D1-D7F0F1081A28}"/>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76" name="Freeform 31">
              <a:extLst>
                <a:ext uri="{FF2B5EF4-FFF2-40B4-BE49-F238E27FC236}">
                  <a16:creationId xmlns:a16="http://schemas.microsoft.com/office/drawing/2014/main" id="{1AE2A89C-5EFE-A499-3ADE-92EEAD105BE8}"/>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4" name="Group 40">
            <a:extLst>
              <a:ext uri="{FF2B5EF4-FFF2-40B4-BE49-F238E27FC236}">
                <a16:creationId xmlns:a16="http://schemas.microsoft.com/office/drawing/2014/main" id="{8F62C76C-6722-C81A-942C-DA79CCC62BD0}"/>
              </a:ext>
            </a:extLst>
          </p:cNvPr>
          <p:cNvGrpSpPr>
            <a:grpSpLocks/>
          </p:cNvGrpSpPr>
          <p:nvPr/>
        </p:nvGrpSpPr>
        <p:grpSpPr bwMode="auto">
          <a:xfrm>
            <a:off x="4932363" y="3789363"/>
            <a:ext cx="1368425" cy="2520950"/>
            <a:chOff x="3107" y="2387"/>
            <a:chExt cx="862" cy="1588"/>
          </a:xfrm>
        </p:grpSpPr>
        <p:grpSp>
          <p:nvGrpSpPr>
            <p:cNvPr id="73736" name="Group 41">
              <a:extLst>
                <a:ext uri="{FF2B5EF4-FFF2-40B4-BE49-F238E27FC236}">
                  <a16:creationId xmlns:a16="http://schemas.microsoft.com/office/drawing/2014/main" id="{6B61D738-2794-986C-C92B-67EDFE7C0612}"/>
                </a:ext>
              </a:extLst>
            </p:cNvPr>
            <p:cNvGrpSpPr>
              <a:grpSpLocks/>
            </p:cNvGrpSpPr>
            <p:nvPr/>
          </p:nvGrpSpPr>
          <p:grpSpPr bwMode="auto">
            <a:xfrm>
              <a:off x="3152" y="2387"/>
              <a:ext cx="773" cy="1588"/>
              <a:chOff x="2493" y="2160"/>
              <a:chExt cx="773" cy="1588"/>
            </a:xfrm>
          </p:grpSpPr>
          <p:sp>
            <p:nvSpPr>
              <p:cNvPr id="73743" name="AutoShape 42">
                <a:extLst>
                  <a:ext uri="{FF2B5EF4-FFF2-40B4-BE49-F238E27FC236}">
                    <a16:creationId xmlns:a16="http://schemas.microsoft.com/office/drawing/2014/main" id="{7309C1D3-5D7D-12D3-CD42-B3AA793F13B7}"/>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4" name="AutoShape 43">
                <a:extLst>
                  <a:ext uri="{FF2B5EF4-FFF2-40B4-BE49-F238E27FC236}">
                    <a16:creationId xmlns:a16="http://schemas.microsoft.com/office/drawing/2014/main" id="{56892E88-EEB0-49AE-8951-3A656F1944BA}"/>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5" name="Rectangle 44">
                <a:extLst>
                  <a:ext uri="{FF2B5EF4-FFF2-40B4-BE49-F238E27FC236}">
                    <a16:creationId xmlns:a16="http://schemas.microsoft.com/office/drawing/2014/main" id="{567DE08F-4E8C-C3A7-9577-50184DC50D3E}"/>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6" name="Rectangle 45">
                <a:extLst>
                  <a:ext uri="{FF2B5EF4-FFF2-40B4-BE49-F238E27FC236}">
                    <a16:creationId xmlns:a16="http://schemas.microsoft.com/office/drawing/2014/main" id="{78D3AC27-91C3-F231-D1A3-97F071FE49F3}"/>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7" name="AutoShape 46">
                <a:extLst>
                  <a:ext uri="{FF2B5EF4-FFF2-40B4-BE49-F238E27FC236}">
                    <a16:creationId xmlns:a16="http://schemas.microsoft.com/office/drawing/2014/main" id="{CBC56BBA-08F9-DB5C-B527-E8A806C1C29B}"/>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8" name="Oval 47">
                <a:extLst>
                  <a:ext uri="{FF2B5EF4-FFF2-40B4-BE49-F238E27FC236}">
                    <a16:creationId xmlns:a16="http://schemas.microsoft.com/office/drawing/2014/main" id="{36B131FA-C31F-D4B3-D1D6-1A4CDAD9E91A}"/>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9" name="Oval 48">
                <a:extLst>
                  <a:ext uri="{FF2B5EF4-FFF2-40B4-BE49-F238E27FC236}">
                    <a16:creationId xmlns:a16="http://schemas.microsoft.com/office/drawing/2014/main" id="{9F96A35E-2646-5EBE-77F8-9F557F78CB92}"/>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50" name="Rectangle 49">
                <a:extLst>
                  <a:ext uri="{FF2B5EF4-FFF2-40B4-BE49-F238E27FC236}">
                    <a16:creationId xmlns:a16="http://schemas.microsoft.com/office/drawing/2014/main" id="{E483E82C-0CE8-6F7E-D57A-CFD0FACDFF97}"/>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51" name="Rectangle 50" descr="90%">
                <a:extLst>
                  <a:ext uri="{FF2B5EF4-FFF2-40B4-BE49-F238E27FC236}">
                    <a16:creationId xmlns:a16="http://schemas.microsoft.com/office/drawing/2014/main" id="{D8A99E31-B107-DB25-98B8-215BB6FEFE3C}"/>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52" name="Freeform 51">
                <a:extLst>
                  <a:ext uri="{FF2B5EF4-FFF2-40B4-BE49-F238E27FC236}">
                    <a16:creationId xmlns:a16="http://schemas.microsoft.com/office/drawing/2014/main" id="{5F211051-065D-9CFB-6EFD-CC2D94DBCC28}"/>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3" name="Freeform 52">
                <a:extLst>
                  <a:ext uri="{FF2B5EF4-FFF2-40B4-BE49-F238E27FC236}">
                    <a16:creationId xmlns:a16="http://schemas.microsoft.com/office/drawing/2014/main" id="{1348114A-624C-2A02-8AFD-68213B8556CD}"/>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4" name="Freeform 53">
                <a:extLst>
                  <a:ext uri="{FF2B5EF4-FFF2-40B4-BE49-F238E27FC236}">
                    <a16:creationId xmlns:a16="http://schemas.microsoft.com/office/drawing/2014/main" id="{4AA2E11A-B8BF-DFFA-4EE1-0DA4C91A0E5B}"/>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5" name="Freeform 54">
                <a:extLst>
                  <a:ext uri="{FF2B5EF4-FFF2-40B4-BE49-F238E27FC236}">
                    <a16:creationId xmlns:a16="http://schemas.microsoft.com/office/drawing/2014/main" id="{8CB0D28A-57B6-4F5E-5032-B12A05773014}"/>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6" name="Freeform 55">
                <a:extLst>
                  <a:ext uri="{FF2B5EF4-FFF2-40B4-BE49-F238E27FC236}">
                    <a16:creationId xmlns:a16="http://schemas.microsoft.com/office/drawing/2014/main" id="{75D70E58-CAD9-0E27-AFF0-DB738C35F5B3}"/>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7" name="Freeform 56">
                <a:extLst>
                  <a:ext uri="{FF2B5EF4-FFF2-40B4-BE49-F238E27FC236}">
                    <a16:creationId xmlns:a16="http://schemas.microsoft.com/office/drawing/2014/main" id="{DAD4E121-BBC1-8C27-1849-04A52BB0B64E}"/>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8" name="Freeform 57">
                <a:extLst>
                  <a:ext uri="{FF2B5EF4-FFF2-40B4-BE49-F238E27FC236}">
                    <a16:creationId xmlns:a16="http://schemas.microsoft.com/office/drawing/2014/main" id="{BAF955C1-A414-77E7-7995-0997665250E3}"/>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3759" name="Freeform 58">
                <a:extLst>
                  <a:ext uri="{FF2B5EF4-FFF2-40B4-BE49-F238E27FC236}">
                    <a16:creationId xmlns:a16="http://schemas.microsoft.com/office/drawing/2014/main" id="{F71AEC8F-2DFB-23F2-D5A4-D4DBE913A89A}"/>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73737" name="Group 59">
              <a:extLst>
                <a:ext uri="{FF2B5EF4-FFF2-40B4-BE49-F238E27FC236}">
                  <a16:creationId xmlns:a16="http://schemas.microsoft.com/office/drawing/2014/main" id="{7A01C6D0-9204-7383-5E2D-727A9B63E198}"/>
                </a:ext>
              </a:extLst>
            </p:cNvPr>
            <p:cNvGrpSpPr>
              <a:grpSpLocks/>
            </p:cNvGrpSpPr>
            <p:nvPr/>
          </p:nvGrpSpPr>
          <p:grpSpPr bwMode="auto">
            <a:xfrm>
              <a:off x="3107" y="2886"/>
              <a:ext cx="91" cy="321"/>
              <a:chOff x="2381" y="3427"/>
              <a:chExt cx="91" cy="321"/>
            </a:xfrm>
          </p:grpSpPr>
          <p:sp>
            <p:nvSpPr>
              <p:cNvPr id="73741" name="AutoShape 60">
                <a:extLst>
                  <a:ext uri="{FF2B5EF4-FFF2-40B4-BE49-F238E27FC236}">
                    <a16:creationId xmlns:a16="http://schemas.microsoft.com/office/drawing/2014/main" id="{9DEC35C4-87D1-2ED0-F6D6-3C0F92947CF4}"/>
                  </a:ext>
                </a:extLst>
              </p:cNvPr>
              <p:cNvSpPr>
                <a:spLocks noChangeArrowheads="1"/>
              </p:cNvSpPr>
              <p:nvPr/>
            </p:nvSpPr>
            <p:spPr bwMode="auto">
              <a:xfrm>
                <a:off x="2381" y="3475"/>
                <a:ext cx="91" cy="273"/>
              </a:xfrm>
              <a:prstGeom prst="roundRect">
                <a:avLst>
                  <a:gd name="adj" fmla="val 16667"/>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2" name="AutoShape 61">
                <a:extLst>
                  <a:ext uri="{FF2B5EF4-FFF2-40B4-BE49-F238E27FC236}">
                    <a16:creationId xmlns:a16="http://schemas.microsoft.com/office/drawing/2014/main" id="{1CE43DD4-9A09-775E-A563-2DACA096C69F}"/>
                  </a:ext>
                </a:extLst>
              </p:cNvPr>
              <p:cNvSpPr>
                <a:spLocks noChangeArrowheads="1"/>
              </p:cNvSpPr>
              <p:nvPr/>
            </p:nvSpPr>
            <p:spPr bwMode="auto">
              <a:xfrm>
                <a:off x="2405" y="3427"/>
                <a:ext cx="45" cy="46"/>
              </a:xfrm>
              <a:prstGeom prst="roundRect">
                <a:avLst>
                  <a:gd name="adj" fmla="val 16667"/>
                </a:avLst>
              </a:prstGeom>
              <a:solidFill>
                <a:schemeClr val="bg2"/>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73738" name="Group 62">
              <a:extLst>
                <a:ext uri="{FF2B5EF4-FFF2-40B4-BE49-F238E27FC236}">
                  <a16:creationId xmlns:a16="http://schemas.microsoft.com/office/drawing/2014/main" id="{D2DB6126-47F4-93C4-70BC-4928EACEAB43}"/>
                </a:ext>
              </a:extLst>
            </p:cNvPr>
            <p:cNvGrpSpPr>
              <a:grpSpLocks/>
            </p:cNvGrpSpPr>
            <p:nvPr/>
          </p:nvGrpSpPr>
          <p:grpSpPr bwMode="auto">
            <a:xfrm>
              <a:off x="3878" y="2886"/>
              <a:ext cx="91" cy="321"/>
              <a:chOff x="2381" y="3427"/>
              <a:chExt cx="91" cy="321"/>
            </a:xfrm>
          </p:grpSpPr>
          <p:sp>
            <p:nvSpPr>
              <p:cNvPr id="73739" name="AutoShape 63">
                <a:extLst>
                  <a:ext uri="{FF2B5EF4-FFF2-40B4-BE49-F238E27FC236}">
                    <a16:creationId xmlns:a16="http://schemas.microsoft.com/office/drawing/2014/main" id="{93D11B8F-1D8E-7282-42DD-2CAD0037F9A2}"/>
                  </a:ext>
                </a:extLst>
              </p:cNvPr>
              <p:cNvSpPr>
                <a:spLocks noChangeArrowheads="1"/>
              </p:cNvSpPr>
              <p:nvPr/>
            </p:nvSpPr>
            <p:spPr bwMode="auto">
              <a:xfrm>
                <a:off x="2381" y="3475"/>
                <a:ext cx="91" cy="273"/>
              </a:xfrm>
              <a:prstGeom prst="roundRect">
                <a:avLst>
                  <a:gd name="adj" fmla="val 16667"/>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3740" name="AutoShape 64">
                <a:extLst>
                  <a:ext uri="{FF2B5EF4-FFF2-40B4-BE49-F238E27FC236}">
                    <a16:creationId xmlns:a16="http://schemas.microsoft.com/office/drawing/2014/main" id="{2A8FE9FB-D1D1-0086-C851-651E59B9222D}"/>
                  </a:ext>
                </a:extLst>
              </p:cNvPr>
              <p:cNvSpPr>
                <a:spLocks noChangeArrowheads="1"/>
              </p:cNvSpPr>
              <p:nvPr/>
            </p:nvSpPr>
            <p:spPr bwMode="auto">
              <a:xfrm>
                <a:off x="2405" y="3427"/>
                <a:ext cx="45" cy="46"/>
              </a:xfrm>
              <a:prstGeom prst="roundRect">
                <a:avLst>
                  <a:gd name="adj" fmla="val 16667"/>
                </a:avLst>
              </a:prstGeom>
              <a:solidFill>
                <a:schemeClr val="bg2"/>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86048"/>
                                        </p:tgtEl>
                                        <p:attrNameLst>
                                          <p:attrName>style.visibility</p:attrName>
                                        </p:attrNameLst>
                                      </p:cBhvr>
                                      <p:to>
                                        <p:strVal val="visible"/>
                                      </p:to>
                                    </p:set>
                                    <p:animEffect transition="in" filter="strips(downRight)">
                                      <p:cBhvr>
                                        <p:cTn id="7" dur="3000"/>
                                        <p:tgtEl>
                                          <p:spTgt spid="860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86029"/>
                                        </p:tgtEl>
                                        <p:attrNameLst>
                                          <p:attrName>style.visibility</p:attrName>
                                        </p:attrNameLst>
                                      </p:cBhvr>
                                      <p:to>
                                        <p:strVal val="visible"/>
                                      </p:to>
                                    </p:set>
                                    <p:anim calcmode="lin" valueType="num">
                                      <p:cBhvr>
                                        <p:cTn id="12" dur="1000" fill="hold"/>
                                        <p:tgtEl>
                                          <p:spTgt spid="86029"/>
                                        </p:tgtEl>
                                        <p:attrNameLst>
                                          <p:attrName>ppt_w</p:attrName>
                                        </p:attrNameLst>
                                      </p:cBhvr>
                                      <p:tavLst>
                                        <p:tav tm="0">
                                          <p:val>
                                            <p:strVal val="#ppt_w*0.70"/>
                                          </p:val>
                                        </p:tav>
                                        <p:tav tm="100000">
                                          <p:val>
                                            <p:strVal val="#ppt_w"/>
                                          </p:val>
                                        </p:tav>
                                      </p:tavLst>
                                    </p:anim>
                                    <p:anim calcmode="lin" valueType="num">
                                      <p:cBhvr>
                                        <p:cTn id="13" dur="1000" fill="hold"/>
                                        <p:tgtEl>
                                          <p:spTgt spid="86029"/>
                                        </p:tgtEl>
                                        <p:attrNameLst>
                                          <p:attrName>ppt_h</p:attrName>
                                        </p:attrNameLst>
                                      </p:cBhvr>
                                      <p:tavLst>
                                        <p:tav tm="0">
                                          <p:val>
                                            <p:strVal val="#ppt_h"/>
                                          </p:val>
                                        </p:tav>
                                        <p:tav tm="100000">
                                          <p:val>
                                            <p:strVal val="#ppt_h"/>
                                          </p:val>
                                        </p:tav>
                                      </p:tavLst>
                                    </p:anim>
                                    <p:animEffect transition="in" filter="fade">
                                      <p:cBhvr>
                                        <p:cTn id="14" dur="1000"/>
                                        <p:tgtEl>
                                          <p:spTgt spid="86029"/>
                                        </p:tgtEl>
                                      </p:cBhvr>
                                    </p:animEffect>
                                  </p:childTnLst>
                                </p:cTn>
                              </p:par>
                              <p:par>
                                <p:cTn id="15" presetID="55"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9" grpId="0" animBg="1"/>
      <p:bldP spid="8604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C5720F77-C2FE-1218-5258-DEB2B973F3D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4755" name="Group 3">
            <a:extLst>
              <a:ext uri="{FF2B5EF4-FFF2-40B4-BE49-F238E27FC236}">
                <a16:creationId xmlns:a16="http://schemas.microsoft.com/office/drawing/2014/main" id="{2761B9F4-EF3A-38EA-3BC8-F89813F8E0F9}"/>
              </a:ext>
            </a:extLst>
          </p:cNvPr>
          <p:cNvGrpSpPr>
            <a:grpSpLocks/>
          </p:cNvGrpSpPr>
          <p:nvPr/>
        </p:nvGrpSpPr>
        <p:grpSpPr bwMode="auto">
          <a:xfrm>
            <a:off x="1042988" y="2227263"/>
            <a:ext cx="1296987" cy="4297362"/>
            <a:chOff x="657" y="1403"/>
            <a:chExt cx="817" cy="2707"/>
          </a:xfrm>
        </p:grpSpPr>
        <p:sp>
          <p:nvSpPr>
            <p:cNvPr id="74779" name="AutoShape 4">
              <a:extLst>
                <a:ext uri="{FF2B5EF4-FFF2-40B4-BE49-F238E27FC236}">
                  <a16:creationId xmlns:a16="http://schemas.microsoft.com/office/drawing/2014/main" id="{2F239CB8-1420-9531-D511-B5378B7D2C7C}"/>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4780" name="AutoShape 5">
              <a:extLst>
                <a:ext uri="{FF2B5EF4-FFF2-40B4-BE49-F238E27FC236}">
                  <a16:creationId xmlns:a16="http://schemas.microsoft.com/office/drawing/2014/main" id="{107F0FCD-E9F1-F9CE-DFD4-BBA03216B62C}"/>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1" name="AutoShape 6">
              <a:extLst>
                <a:ext uri="{FF2B5EF4-FFF2-40B4-BE49-F238E27FC236}">
                  <a16:creationId xmlns:a16="http://schemas.microsoft.com/office/drawing/2014/main" id="{72110570-173A-AA84-D618-417F0536A48A}"/>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2" name="Rectangle 7">
              <a:extLst>
                <a:ext uri="{FF2B5EF4-FFF2-40B4-BE49-F238E27FC236}">
                  <a16:creationId xmlns:a16="http://schemas.microsoft.com/office/drawing/2014/main" id="{F34925A1-4C56-3589-51A2-76CE5C3C34A8}"/>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3" name="Rectangle 8">
              <a:extLst>
                <a:ext uri="{FF2B5EF4-FFF2-40B4-BE49-F238E27FC236}">
                  <a16:creationId xmlns:a16="http://schemas.microsoft.com/office/drawing/2014/main" id="{BAE67EE6-C4C3-9AC1-C7E3-1BF20BFDAA1C}"/>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4" name="AutoShape 9">
              <a:extLst>
                <a:ext uri="{FF2B5EF4-FFF2-40B4-BE49-F238E27FC236}">
                  <a16:creationId xmlns:a16="http://schemas.microsoft.com/office/drawing/2014/main" id="{DE410267-48B1-B55B-4AD3-B99C4E60752C}"/>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5" name="AutoShape 10">
              <a:extLst>
                <a:ext uri="{FF2B5EF4-FFF2-40B4-BE49-F238E27FC236}">
                  <a16:creationId xmlns:a16="http://schemas.microsoft.com/office/drawing/2014/main" id="{52635ADE-8554-3A77-5F35-D4B605B7B692}"/>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6" name="Oval 11">
              <a:extLst>
                <a:ext uri="{FF2B5EF4-FFF2-40B4-BE49-F238E27FC236}">
                  <a16:creationId xmlns:a16="http://schemas.microsoft.com/office/drawing/2014/main" id="{4A328B70-E83C-8B0A-7D79-5CC0A23BE0E8}"/>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87" name="Oval 12">
              <a:extLst>
                <a:ext uri="{FF2B5EF4-FFF2-40B4-BE49-F238E27FC236}">
                  <a16:creationId xmlns:a16="http://schemas.microsoft.com/office/drawing/2014/main" id="{B73701CE-EF97-8574-58D7-D40731D0BDE3}"/>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74756" name="Group 14">
            <a:extLst>
              <a:ext uri="{FF2B5EF4-FFF2-40B4-BE49-F238E27FC236}">
                <a16:creationId xmlns:a16="http://schemas.microsoft.com/office/drawing/2014/main" id="{72FCC8C7-C866-B31D-D75F-CC9A92D78621}"/>
              </a:ext>
            </a:extLst>
          </p:cNvPr>
          <p:cNvGrpSpPr>
            <a:grpSpLocks/>
          </p:cNvGrpSpPr>
          <p:nvPr/>
        </p:nvGrpSpPr>
        <p:grpSpPr bwMode="auto">
          <a:xfrm>
            <a:off x="5003800" y="3789363"/>
            <a:ext cx="1227138" cy="2520950"/>
            <a:chOff x="2493" y="2160"/>
            <a:chExt cx="773" cy="1588"/>
          </a:xfrm>
        </p:grpSpPr>
        <p:sp>
          <p:nvSpPr>
            <p:cNvPr id="74762" name="AutoShape 15">
              <a:extLst>
                <a:ext uri="{FF2B5EF4-FFF2-40B4-BE49-F238E27FC236}">
                  <a16:creationId xmlns:a16="http://schemas.microsoft.com/office/drawing/2014/main" id="{584F024E-23D9-369A-24D9-A314676BBDC0}"/>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3" name="AutoShape 16">
              <a:extLst>
                <a:ext uri="{FF2B5EF4-FFF2-40B4-BE49-F238E27FC236}">
                  <a16:creationId xmlns:a16="http://schemas.microsoft.com/office/drawing/2014/main" id="{86E7B394-349C-DCF1-310C-F71CF44BB3B2}"/>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4" name="Rectangle 17">
              <a:extLst>
                <a:ext uri="{FF2B5EF4-FFF2-40B4-BE49-F238E27FC236}">
                  <a16:creationId xmlns:a16="http://schemas.microsoft.com/office/drawing/2014/main" id="{CF4A4F11-2BFC-9F54-F7B0-69C9770BD55E}"/>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5" name="Rectangle 18">
              <a:extLst>
                <a:ext uri="{FF2B5EF4-FFF2-40B4-BE49-F238E27FC236}">
                  <a16:creationId xmlns:a16="http://schemas.microsoft.com/office/drawing/2014/main" id="{FFDC4923-6586-B89C-3C0D-775D753FA677}"/>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6" name="AutoShape 19">
              <a:extLst>
                <a:ext uri="{FF2B5EF4-FFF2-40B4-BE49-F238E27FC236}">
                  <a16:creationId xmlns:a16="http://schemas.microsoft.com/office/drawing/2014/main" id="{3E5B4FAC-B710-ACD3-812F-6846381F5FCE}"/>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7" name="Oval 20">
              <a:extLst>
                <a:ext uri="{FF2B5EF4-FFF2-40B4-BE49-F238E27FC236}">
                  <a16:creationId xmlns:a16="http://schemas.microsoft.com/office/drawing/2014/main" id="{3152298C-8C75-AF11-5061-4D7978264F6F}"/>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8" name="Oval 21">
              <a:extLst>
                <a:ext uri="{FF2B5EF4-FFF2-40B4-BE49-F238E27FC236}">
                  <a16:creationId xmlns:a16="http://schemas.microsoft.com/office/drawing/2014/main" id="{601E8E80-0DEA-3A91-82AA-27CF31DD99DF}"/>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9" name="Rectangle 22">
              <a:extLst>
                <a:ext uri="{FF2B5EF4-FFF2-40B4-BE49-F238E27FC236}">
                  <a16:creationId xmlns:a16="http://schemas.microsoft.com/office/drawing/2014/main" id="{CBC1DBCE-2103-2DD9-784D-0E97DE53432E}"/>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70" name="Rectangle 23" descr="90%">
              <a:extLst>
                <a:ext uri="{FF2B5EF4-FFF2-40B4-BE49-F238E27FC236}">
                  <a16:creationId xmlns:a16="http://schemas.microsoft.com/office/drawing/2014/main" id="{93068DC8-BFB4-74A7-7673-80DF6E9D3F90}"/>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71" name="Freeform 24">
              <a:extLst>
                <a:ext uri="{FF2B5EF4-FFF2-40B4-BE49-F238E27FC236}">
                  <a16:creationId xmlns:a16="http://schemas.microsoft.com/office/drawing/2014/main" id="{F6519485-726E-82C7-F32A-7332D03339D0}"/>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2" name="Freeform 25">
              <a:extLst>
                <a:ext uri="{FF2B5EF4-FFF2-40B4-BE49-F238E27FC236}">
                  <a16:creationId xmlns:a16="http://schemas.microsoft.com/office/drawing/2014/main" id="{CADC7DCD-3B11-64E3-B180-D09987C28415}"/>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3" name="Freeform 26">
              <a:extLst>
                <a:ext uri="{FF2B5EF4-FFF2-40B4-BE49-F238E27FC236}">
                  <a16:creationId xmlns:a16="http://schemas.microsoft.com/office/drawing/2014/main" id="{60A2493D-022E-B63E-686B-D5F1FF342632}"/>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4" name="Freeform 27">
              <a:extLst>
                <a:ext uri="{FF2B5EF4-FFF2-40B4-BE49-F238E27FC236}">
                  <a16:creationId xmlns:a16="http://schemas.microsoft.com/office/drawing/2014/main" id="{1B1F5AE9-95C7-B07F-553C-54B9EB49C97E}"/>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5" name="Freeform 28">
              <a:extLst>
                <a:ext uri="{FF2B5EF4-FFF2-40B4-BE49-F238E27FC236}">
                  <a16:creationId xmlns:a16="http://schemas.microsoft.com/office/drawing/2014/main" id="{945A145C-E9B2-D025-75B7-C873DFFF1F9B}"/>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6" name="Freeform 29">
              <a:extLst>
                <a:ext uri="{FF2B5EF4-FFF2-40B4-BE49-F238E27FC236}">
                  <a16:creationId xmlns:a16="http://schemas.microsoft.com/office/drawing/2014/main" id="{3E122D21-2150-1B39-ED78-A0C1D59A4FD0}"/>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7" name="Freeform 30">
              <a:extLst>
                <a:ext uri="{FF2B5EF4-FFF2-40B4-BE49-F238E27FC236}">
                  <a16:creationId xmlns:a16="http://schemas.microsoft.com/office/drawing/2014/main" id="{6FCB36C3-C221-0842-C3D9-6B3E69EB7D54}"/>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4778" name="Freeform 31">
              <a:extLst>
                <a:ext uri="{FF2B5EF4-FFF2-40B4-BE49-F238E27FC236}">
                  <a16:creationId xmlns:a16="http://schemas.microsoft.com/office/drawing/2014/main" id="{AC4FF12A-CCE1-9C82-A035-968A721F7084}"/>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87072" name="AutoShape 32">
            <a:extLst>
              <a:ext uri="{FF2B5EF4-FFF2-40B4-BE49-F238E27FC236}">
                <a16:creationId xmlns:a16="http://schemas.microsoft.com/office/drawing/2014/main" id="{735CB823-F3EB-0D01-5516-1599944C1926}"/>
              </a:ext>
            </a:extLst>
          </p:cNvPr>
          <p:cNvSpPr>
            <a:spLocks noChangeArrowheads="1"/>
          </p:cNvSpPr>
          <p:nvPr/>
        </p:nvSpPr>
        <p:spPr bwMode="auto">
          <a:xfrm rot="-1574290">
            <a:off x="2700338" y="620713"/>
            <a:ext cx="2520950" cy="1490662"/>
          </a:xfrm>
          <a:prstGeom prst="wedgeEllipseCallout">
            <a:avLst>
              <a:gd name="adj1" fmla="val -99986"/>
              <a:gd name="adj2" fmla="val 5799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Prendi un libro e leggiti qualcosa…</a:t>
            </a:r>
          </a:p>
          <a:p>
            <a:pPr algn="ctr" eaLnBrk="1" hangingPunct="1">
              <a:spcBef>
                <a:spcPct val="0"/>
              </a:spcBef>
              <a:buFontTx/>
              <a:buNone/>
            </a:pPr>
            <a:endParaRPr lang="it-IT" altLang="it-IT" sz="1400" b="1" i="1"/>
          </a:p>
          <a:p>
            <a:pPr algn="ctr" eaLnBrk="1" hangingPunct="1">
              <a:spcBef>
                <a:spcPct val="0"/>
              </a:spcBef>
              <a:buFontTx/>
              <a:buNone/>
            </a:pPr>
            <a:r>
              <a:rPr lang="it-IT" altLang="it-IT" sz="1400" b="1" i="1"/>
              <a:t>pensi sempre a giocare!</a:t>
            </a:r>
          </a:p>
        </p:txBody>
      </p:sp>
      <p:grpSp>
        <p:nvGrpSpPr>
          <p:cNvPr id="4" name="Group 35">
            <a:extLst>
              <a:ext uri="{FF2B5EF4-FFF2-40B4-BE49-F238E27FC236}">
                <a16:creationId xmlns:a16="http://schemas.microsoft.com/office/drawing/2014/main" id="{E8A25067-D3A5-2C97-93F4-A991D0C3D3AB}"/>
              </a:ext>
            </a:extLst>
          </p:cNvPr>
          <p:cNvGrpSpPr>
            <a:grpSpLocks/>
          </p:cNvGrpSpPr>
          <p:nvPr/>
        </p:nvGrpSpPr>
        <p:grpSpPr bwMode="auto">
          <a:xfrm>
            <a:off x="4643438" y="4581525"/>
            <a:ext cx="719137" cy="431800"/>
            <a:chOff x="2245" y="3294"/>
            <a:chExt cx="453" cy="272"/>
          </a:xfrm>
        </p:grpSpPr>
        <p:sp>
          <p:nvSpPr>
            <p:cNvPr id="74760" name="AutoShape 33">
              <a:extLst>
                <a:ext uri="{FF2B5EF4-FFF2-40B4-BE49-F238E27FC236}">
                  <a16:creationId xmlns:a16="http://schemas.microsoft.com/office/drawing/2014/main" id="{C200A952-1603-F20E-A0BD-3D58DD7588BD}"/>
                </a:ext>
              </a:extLst>
            </p:cNvPr>
            <p:cNvSpPr>
              <a:spLocks noChangeArrowheads="1"/>
            </p:cNvSpPr>
            <p:nvPr/>
          </p:nvSpPr>
          <p:spPr bwMode="auto">
            <a:xfrm rot="-810414">
              <a:off x="2245" y="3339"/>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4761" name="AutoShape 34">
              <a:extLst>
                <a:ext uri="{FF2B5EF4-FFF2-40B4-BE49-F238E27FC236}">
                  <a16:creationId xmlns:a16="http://schemas.microsoft.com/office/drawing/2014/main" id="{57393003-A2B5-10F9-DD37-252455586C1F}"/>
                </a:ext>
              </a:extLst>
            </p:cNvPr>
            <p:cNvSpPr>
              <a:spLocks noChangeArrowheads="1"/>
            </p:cNvSpPr>
            <p:nvPr/>
          </p:nvSpPr>
          <p:spPr bwMode="auto">
            <a:xfrm rot="-1001955">
              <a:off x="2426" y="3294"/>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7076" name="AutoShape 36">
            <a:extLst>
              <a:ext uri="{FF2B5EF4-FFF2-40B4-BE49-F238E27FC236}">
                <a16:creationId xmlns:a16="http://schemas.microsoft.com/office/drawing/2014/main" id="{DDB923B2-C707-58DB-D6D0-22D47B2A8386}"/>
              </a:ext>
            </a:extLst>
          </p:cNvPr>
          <p:cNvSpPr>
            <a:spLocks noChangeArrowheads="1"/>
          </p:cNvSpPr>
          <p:nvPr/>
        </p:nvSpPr>
        <p:spPr bwMode="auto">
          <a:xfrm>
            <a:off x="5724525" y="1916113"/>
            <a:ext cx="2160588" cy="1441450"/>
          </a:xfrm>
          <a:prstGeom prst="cloudCallout">
            <a:avLst>
              <a:gd name="adj1" fmla="val -43750"/>
              <a:gd name="adj2" fmla="val 70000"/>
            </a:avLst>
          </a:prstGeom>
          <a:solidFill>
            <a:schemeClr val="bg1"/>
          </a:solidFill>
          <a:ln w="9525">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400" b="1" i="1"/>
          </a:p>
          <a:p>
            <a:pPr algn="ctr" eaLnBrk="1" hangingPunct="1">
              <a:spcBef>
                <a:spcPct val="0"/>
              </a:spcBef>
              <a:buFontTx/>
              <a:buNone/>
            </a:pPr>
            <a:r>
              <a:rPr lang="it-IT" altLang="it-IT" sz="1400" b="1" i="1"/>
              <a:t>Che noia!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87072"/>
                                        </p:tgtEl>
                                        <p:attrNameLst>
                                          <p:attrName>style.visibility</p:attrName>
                                        </p:attrNameLst>
                                      </p:cBhvr>
                                      <p:to>
                                        <p:strVal val="visible"/>
                                      </p:to>
                                    </p:set>
                                    <p:animEffect transition="in" filter="strips(downRight)">
                                      <p:cBhvr>
                                        <p:cTn id="7" dur="3000"/>
                                        <p:tgtEl>
                                          <p:spTgt spid="87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87076"/>
                                        </p:tgtEl>
                                        <p:attrNameLst>
                                          <p:attrName>style.visibility</p:attrName>
                                        </p:attrNameLst>
                                      </p:cBhvr>
                                      <p:to>
                                        <p:strVal val="visible"/>
                                      </p:to>
                                    </p:set>
                                    <p:anim calcmode="lin" valueType="num">
                                      <p:cBhvr>
                                        <p:cTn id="12" dur="2000" fill="hold"/>
                                        <p:tgtEl>
                                          <p:spTgt spid="87076"/>
                                        </p:tgtEl>
                                        <p:attrNameLst>
                                          <p:attrName>ppt_w</p:attrName>
                                        </p:attrNameLst>
                                      </p:cBhvr>
                                      <p:tavLst>
                                        <p:tav tm="0">
                                          <p:val>
                                            <p:strVal val="#ppt_w*2.5"/>
                                          </p:val>
                                        </p:tav>
                                        <p:tav tm="100000">
                                          <p:val>
                                            <p:strVal val="#ppt_w"/>
                                          </p:val>
                                        </p:tav>
                                      </p:tavLst>
                                    </p:anim>
                                    <p:anim calcmode="lin" valueType="num">
                                      <p:cBhvr>
                                        <p:cTn id="13" dur="2000" fill="hold"/>
                                        <p:tgtEl>
                                          <p:spTgt spid="87076"/>
                                        </p:tgtEl>
                                        <p:attrNameLst>
                                          <p:attrName>ppt_h</p:attrName>
                                        </p:attrNameLst>
                                      </p:cBhvr>
                                      <p:tavLst>
                                        <p:tav tm="0">
                                          <p:val>
                                            <p:strVal val="#ppt_h*0.01"/>
                                          </p:val>
                                        </p:tav>
                                        <p:tav tm="100000">
                                          <p:val>
                                            <p:strVal val="#ppt_h"/>
                                          </p:val>
                                        </p:tav>
                                      </p:tavLst>
                                    </p:anim>
                                    <p:anim calcmode="lin" valueType="num">
                                      <p:cBhvr>
                                        <p:cTn id="14" dur="2000" fill="hold"/>
                                        <p:tgtEl>
                                          <p:spTgt spid="87076"/>
                                        </p:tgtEl>
                                        <p:attrNameLst>
                                          <p:attrName>ppt_x</p:attrName>
                                        </p:attrNameLst>
                                      </p:cBhvr>
                                      <p:tavLst>
                                        <p:tav tm="0">
                                          <p:val>
                                            <p:strVal val="#ppt_x"/>
                                          </p:val>
                                        </p:tav>
                                        <p:tav tm="100000">
                                          <p:val>
                                            <p:strVal val="#ppt_x"/>
                                          </p:val>
                                        </p:tav>
                                      </p:tavLst>
                                    </p:anim>
                                    <p:anim calcmode="lin" valueType="num">
                                      <p:cBhvr>
                                        <p:cTn id="15" dur="2000" fill="hold"/>
                                        <p:tgtEl>
                                          <p:spTgt spid="87076"/>
                                        </p:tgtEl>
                                        <p:attrNameLst>
                                          <p:attrName>ppt_y</p:attrName>
                                        </p:attrNameLst>
                                      </p:cBhvr>
                                      <p:tavLst>
                                        <p:tav tm="0">
                                          <p:val>
                                            <p:strVal val="#ppt_h+1"/>
                                          </p:val>
                                        </p:tav>
                                        <p:tav tm="100000">
                                          <p:val>
                                            <p:strVal val="#ppt_y"/>
                                          </p:val>
                                        </p:tav>
                                      </p:tavLst>
                                    </p:anim>
                                    <p:animEffect transition="in" filter="fade">
                                      <p:cBhvr>
                                        <p:cTn id="16" dur="2000"/>
                                        <p:tgtEl>
                                          <p:spTgt spid="87076"/>
                                        </p:tgtEl>
                                      </p:cBhvr>
                                    </p:animEffect>
                                  </p:childTnLst>
                                </p:cTn>
                              </p:par>
                              <p:par>
                                <p:cTn id="17" presetID="58" presetClass="entr" presetSubtype="0" accel="10000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2000" fill="hold"/>
                                        <p:tgtEl>
                                          <p:spTgt spid="4"/>
                                        </p:tgtEl>
                                        <p:attrNameLst>
                                          <p:attrName>ppt_w</p:attrName>
                                        </p:attrNameLst>
                                      </p:cBhvr>
                                      <p:tavLst>
                                        <p:tav tm="0">
                                          <p:val>
                                            <p:strVal val="#ppt_w*2.5"/>
                                          </p:val>
                                        </p:tav>
                                        <p:tav tm="100000">
                                          <p:val>
                                            <p:strVal val="#ppt_w"/>
                                          </p:val>
                                        </p:tav>
                                      </p:tavLst>
                                    </p:anim>
                                    <p:anim calcmode="lin" valueType="num">
                                      <p:cBhvr>
                                        <p:cTn id="20" dur="2000" fill="hold"/>
                                        <p:tgtEl>
                                          <p:spTgt spid="4"/>
                                        </p:tgtEl>
                                        <p:attrNameLst>
                                          <p:attrName>ppt_h</p:attrName>
                                        </p:attrNameLst>
                                      </p:cBhvr>
                                      <p:tavLst>
                                        <p:tav tm="0">
                                          <p:val>
                                            <p:strVal val="#ppt_h*0.01"/>
                                          </p:val>
                                        </p:tav>
                                        <p:tav tm="100000">
                                          <p:val>
                                            <p:strVal val="#ppt_h"/>
                                          </p:val>
                                        </p:tav>
                                      </p:tavLst>
                                    </p:anim>
                                    <p:anim calcmode="lin" valueType="num">
                                      <p:cBhvr>
                                        <p:cTn id="21" dur="2000" fill="hold"/>
                                        <p:tgtEl>
                                          <p:spTgt spid="4"/>
                                        </p:tgtEl>
                                        <p:attrNameLst>
                                          <p:attrName>ppt_x</p:attrName>
                                        </p:attrNameLst>
                                      </p:cBhvr>
                                      <p:tavLst>
                                        <p:tav tm="0">
                                          <p:val>
                                            <p:strVal val="#ppt_x"/>
                                          </p:val>
                                        </p:tav>
                                        <p:tav tm="100000">
                                          <p:val>
                                            <p:strVal val="#ppt_x"/>
                                          </p:val>
                                        </p:tav>
                                      </p:tavLst>
                                    </p:anim>
                                    <p:anim calcmode="lin" valueType="num">
                                      <p:cBhvr>
                                        <p:cTn id="22" dur="2000" fill="hold"/>
                                        <p:tgtEl>
                                          <p:spTgt spid="4"/>
                                        </p:tgtEl>
                                        <p:attrNameLst>
                                          <p:attrName>ppt_y</p:attrName>
                                        </p:attrNameLst>
                                      </p:cBhvr>
                                      <p:tavLst>
                                        <p:tav tm="0">
                                          <p:val>
                                            <p:strVal val="#ppt_h+1"/>
                                          </p:val>
                                        </p:tav>
                                        <p:tav tm="100000">
                                          <p:val>
                                            <p:strVal val="#ppt_y"/>
                                          </p:val>
                                        </p:tav>
                                      </p:tavLst>
                                    </p:anim>
                                    <p:animEffect transition="in" filter="fad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72" grpId="0" animBg="1"/>
      <p:bldP spid="87076"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DEC694FD-B412-5E11-217C-85CD09C25388}"/>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5779" name="Group 3">
            <a:extLst>
              <a:ext uri="{FF2B5EF4-FFF2-40B4-BE49-F238E27FC236}">
                <a16:creationId xmlns:a16="http://schemas.microsoft.com/office/drawing/2014/main" id="{093590EA-9591-FDE1-D362-9E6FE5548FAD}"/>
              </a:ext>
            </a:extLst>
          </p:cNvPr>
          <p:cNvGrpSpPr>
            <a:grpSpLocks/>
          </p:cNvGrpSpPr>
          <p:nvPr/>
        </p:nvGrpSpPr>
        <p:grpSpPr bwMode="auto">
          <a:xfrm>
            <a:off x="1042988" y="2227263"/>
            <a:ext cx="1296987" cy="4297362"/>
            <a:chOff x="657" y="1403"/>
            <a:chExt cx="817" cy="2707"/>
          </a:xfrm>
        </p:grpSpPr>
        <p:sp>
          <p:nvSpPr>
            <p:cNvPr id="75803" name="AutoShape 4">
              <a:extLst>
                <a:ext uri="{FF2B5EF4-FFF2-40B4-BE49-F238E27FC236}">
                  <a16:creationId xmlns:a16="http://schemas.microsoft.com/office/drawing/2014/main" id="{40A7949F-9D24-391F-C176-95FA006F7147}"/>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5804" name="AutoShape 5">
              <a:extLst>
                <a:ext uri="{FF2B5EF4-FFF2-40B4-BE49-F238E27FC236}">
                  <a16:creationId xmlns:a16="http://schemas.microsoft.com/office/drawing/2014/main" id="{D2F02DB3-F2FD-009F-AB12-A448AE5835C5}"/>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05" name="AutoShape 6">
              <a:extLst>
                <a:ext uri="{FF2B5EF4-FFF2-40B4-BE49-F238E27FC236}">
                  <a16:creationId xmlns:a16="http://schemas.microsoft.com/office/drawing/2014/main" id="{D324087E-C258-6342-1920-88994DD7304E}"/>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06" name="Rectangle 7">
              <a:extLst>
                <a:ext uri="{FF2B5EF4-FFF2-40B4-BE49-F238E27FC236}">
                  <a16:creationId xmlns:a16="http://schemas.microsoft.com/office/drawing/2014/main" id="{1A24EA13-B1CB-ADA1-706A-0BEC49C1CA00}"/>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07" name="Rectangle 8">
              <a:extLst>
                <a:ext uri="{FF2B5EF4-FFF2-40B4-BE49-F238E27FC236}">
                  <a16:creationId xmlns:a16="http://schemas.microsoft.com/office/drawing/2014/main" id="{81164A46-25C4-D8AC-E211-87860E0C02C6}"/>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08" name="AutoShape 9">
              <a:extLst>
                <a:ext uri="{FF2B5EF4-FFF2-40B4-BE49-F238E27FC236}">
                  <a16:creationId xmlns:a16="http://schemas.microsoft.com/office/drawing/2014/main" id="{9FD178FD-2DF3-87CA-4DCB-41C2A71D3E2C}"/>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09" name="AutoShape 10">
              <a:extLst>
                <a:ext uri="{FF2B5EF4-FFF2-40B4-BE49-F238E27FC236}">
                  <a16:creationId xmlns:a16="http://schemas.microsoft.com/office/drawing/2014/main" id="{48DA0E94-7D19-EC38-3E1E-C55A7218E131}"/>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10" name="Oval 11">
              <a:extLst>
                <a:ext uri="{FF2B5EF4-FFF2-40B4-BE49-F238E27FC236}">
                  <a16:creationId xmlns:a16="http://schemas.microsoft.com/office/drawing/2014/main" id="{DADA373F-5A4A-180D-F5A6-D1FA736E094D}"/>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811" name="Oval 12">
              <a:extLst>
                <a:ext uri="{FF2B5EF4-FFF2-40B4-BE49-F238E27FC236}">
                  <a16:creationId xmlns:a16="http://schemas.microsoft.com/office/drawing/2014/main" id="{9E68D2CB-569A-0BAC-07C5-5DF86CA090D5}"/>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75780" name="Group 14">
            <a:extLst>
              <a:ext uri="{FF2B5EF4-FFF2-40B4-BE49-F238E27FC236}">
                <a16:creationId xmlns:a16="http://schemas.microsoft.com/office/drawing/2014/main" id="{4F7369F3-64E4-3C78-22F4-90D27659FF78}"/>
              </a:ext>
            </a:extLst>
          </p:cNvPr>
          <p:cNvGrpSpPr>
            <a:grpSpLocks/>
          </p:cNvGrpSpPr>
          <p:nvPr/>
        </p:nvGrpSpPr>
        <p:grpSpPr bwMode="auto">
          <a:xfrm>
            <a:off x="5003800" y="3789363"/>
            <a:ext cx="1227138" cy="2520950"/>
            <a:chOff x="2493" y="2160"/>
            <a:chExt cx="773" cy="1588"/>
          </a:xfrm>
        </p:grpSpPr>
        <p:sp>
          <p:nvSpPr>
            <p:cNvPr id="75786" name="AutoShape 15">
              <a:extLst>
                <a:ext uri="{FF2B5EF4-FFF2-40B4-BE49-F238E27FC236}">
                  <a16:creationId xmlns:a16="http://schemas.microsoft.com/office/drawing/2014/main" id="{D82E3E0F-9CC3-2E77-7C57-B0CF80F502D5}"/>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87" name="AutoShape 16">
              <a:extLst>
                <a:ext uri="{FF2B5EF4-FFF2-40B4-BE49-F238E27FC236}">
                  <a16:creationId xmlns:a16="http://schemas.microsoft.com/office/drawing/2014/main" id="{391E167B-6CC9-1B99-B94C-4F571510C4E2}"/>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88" name="Rectangle 17">
              <a:extLst>
                <a:ext uri="{FF2B5EF4-FFF2-40B4-BE49-F238E27FC236}">
                  <a16:creationId xmlns:a16="http://schemas.microsoft.com/office/drawing/2014/main" id="{3B11247F-9F6B-65EB-BB33-A49AF377F100}"/>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89" name="Rectangle 18">
              <a:extLst>
                <a:ext uri="{FF2B5EF4-FFF2-40B4-BE49-F238E27FC236}">
                  <a16:creationId xmlns:a16="http://schemas.microsoft.com/office/drawing/2014/main" id="{B8F9632E-4C08-D35F-8961-8149087BD944}"/>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0" name="AutoShape 19">
              <a:extLst>
                <a:ext uri="{FF2B5EF4-FFF2-40B4-BE49-F238E27FC236}">
                  <a16:creationId xmlns:a16="http://schemas.microsoft.com/office/drawing/2014/main" id="{4A9407C6-5955-F8F2-26BE-52B1A07910A4}"/>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1" name="Oval 20">
              <a:extLst>
                <a:ext uri="{FF2B5EF4-FFF2-40B4-BE49-F238E27FC236}">
                  <a16:creationId xmlns:a16="http://schemas.microsoft.com/office/drawing/2014/main" id="{C898C33E-DC6C-AF48-9743-F2C23D2DF3AE}"/>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2" name="Oval 21">
              <a:extLst>
                <a:ext uri="{FF2B5EF4-FFF2-40B4-BE49-F238E27FC236}">
                  <a16:creationId xmlns:a16="http://schemas.microsoft.com/office/drawing/2014/main" id="{105C65E0-DE06-C3B3-E924-D9D80F881557}"/>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3" name="Rectangle 22">
              <a:extLst>
                <a:ext uri="{FF2B5EF4-FFF2-40B4-BE49-F238E27FC236}">
                  <a16:creationId xmlns:a16="http://schemas.microsoft.com/office/drawing/2014/main" id="{DCFEF8D7-23D7-B24C-3F85-9EF43FA6692C}"/>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4" name="Rectangle 23" descr="90%">
              <a:extLst>
                <a:ext uri="{FF2B5EF4-FFF2-40B4-BE49-F238E27FC236}">
                  <a16:creationId xmlns:a16="http://schemas.microsoft.com/office/drawing/2014/main" id="{FF30E26C-B862-C3D0-1443-D980991C858F}"/>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95" name="Freeform 24">
              <a:extLst>
                <a:ext uri="{FF2B5EF4-FFF2-40B4-BE49-F238E27FC236}">
                  <a16:creationId xmlns:a16="http://schemas.microsoft.com/office/drawing/2014/main" id="{9607E646-C774-9A2F-7731-443E6687828A}"/>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796" name="Freeform 25">
              <a:extLst>
                <a:ext uri="{FF2B5EF4-FFF2-40B4-BE49-F238E27FC236}">
                  <a16:creationId xmlns:a16="http://schemas.microsoft.com/office/drawing/2014/main" id="{101E76D0-1502-EFD9-E5E8-973846BBD462}"/>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797" name="Freeform 26">
              <a:extLst>
                <a:ext uri="{FF2B5EF4-FFF2-40B4-BE49-F238E27FC236}">
                  <a16:creationId xmlns:a16="http://schemas.microsoft.com/office/drawing/2014/main" id="{382BB478-90B2-7F27-B330-2D124A776DEB}"/>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798" name="Freeform 27">
              <a:extLst>
                <a:ext uri="{FF2B5EF4-FFF2-40B4-BE49-F238E27FC236}">
                  <a16:creationId xmlns:a16="http://schemas.microsoft.com/office/drawing/2014/main" id="{7D432455-6090-D5C7-962E-4EA495BF7812}"/>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799" name="Freeform 28">
              <a:extLst>
                <a:ext uri="{FF2B5EF4-FFF2-40B4-BE49-F238E27FC236}">
                  <a16:creationId xmlns:a16="http://schemas.microsoft.com/office/drawing/2014/main" id="{1B29A635-03E6-286D-464E-22098EEB1B79}"/>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800" name="Freeform 29">
              <a:extLst>
                <a:ext uri="{FF2B5EF4-FFF2-40B4-BE49-F238E27FC236}">
                  <a16:creationId xmlns:a16="http://schemas.microsoft.com/office/drawing/2014/main" id="{7507A568-35B1-E34C-5FD1-B49C17583417}"/>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801" name="Freeform 30">
              <a:extLst>
                <a:ext uri="{FF2B5EF4-FFF2-40B4-BE49-F238E27FC236}">
                  <a16:creationId xmlns:a16="http://schemas.microsoft.com/office/drawing/2014/main" id="{4EC607EF-DD7B-89C4-C06B-1C6A3FDB9A15}"/>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5802" name="Freeform 31">
              <a:extLst>
                <a:ext uri="{FF2B5EF4-FFF2-40B4-BE49-F238E27FC236}">
                  <a16:creationId xmlns:a16="http://schemas.microsoft.com/office/drawing/2014/main" id="{AB5677DB-5CAE-D332-0ED7-A3BDDD9DB60A}"/>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88096" name="AutoShape 32">
            <a:extLst>
              <a:ext uri="{FF2B5EF4-FFF2-40B4-BE49-F238E27FC236}">
                <a16:creationId xmlns:a16="http://schemas.microsoft.com/office/drawing/2014/main" id="{D44976F0-B7B0-A05E-AB01-E308E00026CD}"/>
              </a:ext>
            </a:extLst>
          </p:cNvPr>
          <p:cNvSpPr>
            <a:spLocks noChangeArrowheads="1"/>
          </p:cNvSpPr>
          <p:nvPr/>
        </p:nvSpPr>
        <p:spPr bwMode="auto">
          <a:xfrm rot="-460594">
            <a:off x="2654300" y="617538"/>
            <a:ext cx="2520950" cy="2376487"/>
          </a:xfrm>
          <a:prstGeom prst="wedgeEllipseCallout">
            <a:avLst>
              <a:gd name="adj1" fmla="val -84380"/>
              <a:gd name="adj2" fmla="val 52287"/>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Emanuele, tesoro…per piacere fai un salto dalla nonna e fatti dare due uova che non so proprio cosa cucinare oggi</a:t>
            </a:r>
          </a:p>
        </p:txBody>
      </p:sp>
      <p:grpSp>
        <p:nvGrpSpPr>
          <p:cNvPr id="4" name="Group 33">
            <a:extLst>
              <a:ext uri="{FF2B5EF4-FFF2-40B4-BE49-F238E27FC236}">
                <a16:creationId xmlns:a16="http://schemas.microsoft.com/office/drawing/2014/main" id="{D0E85B45-71CD-2CD1-8DCD-226D98D9C853}"/>
              </a:ext>
            </a:extLst>
          </p:cNvPr>
          <p:cNvGrpSpPr>
            <a:grpSpLocks/>
          </p:cNvGrpSpPr>
          <p:nvPr/>
        </p:nvGrpSpPr>
        <p:grpSpPr bwMode="auto">
          <a:xfrm>
            <a:off x="4572000" y="4724400"/>
            <a:ext cx="719138" cy="431800"/>
            <a:chOff x="2245" y="3294"/>
            <a:chExt cx="453" cy="272"/>
          </a:xfrm>
        </p:grpSpPr>
        <p:sp>
          <p:nvSpPr>
            <p:cNvPr id="75784" name="AutoShape 34">
              <a:extLst>
                <a:ext uri="{FF2B5EF4-FFF2-40B4-BE49-F238E27FC236}">
                  <a16:creationId xmlns:a16="http://schemas.microsoft.com/office/drawing/2014/main" id="{A8D39A52-F5F1-D998-AFBB-50389F88F6E6}"/>
                </a:ext>
              </a:extLst>
            </p:cNvPr>
            <p:cNvSpPr>
              <a:spLocks noChangeArrowheads="1"/>
            </p:cNvSpPr>
            <p:nvPr/>
          </p:nvSpPr>
          <p:spPr bwMode="auto">
            <a:xfrm rot="-810414">
              <a:off x="2245" y="3339"/>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5785" name="AutoShape 35">
              <a:extLst>
                <a:ext uri="{FF2B5EF4-FFF2-40B4-BE49-F238E27FC236}">
                  <a16:creationId xmlns:a16="http://schemas.microsoft.com/office/drawing/2014/main" id="{6363D747-B975-2D0A-2EA6-C45B020A2821}"/>
                </a:ext>
              </a:extLst>
            </p:cNvPr>
            <p:cNvSpPr>
              <a:spLocks noChangeArrowheads="1"/>
            </p:cNvSpPr>
            <p:nvPr/>
          </p:nvSpPr>
          <p:spPr bwMode="auto">
            <a:xfrm rot="-1001955">
              <a:off x="2426" y="3294"/>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8100" name="AutoShape 36">
            <a:extLst>
              <a:ext uri="{FF2B5EF4-FFF2-40B4-BE49-F238E27FC236}">
                <a16:creationId xmlns:a16="http://schemas.microsoft.com/office/drawing/2014/main" id="{76312725-A777-6BCC-20CD-4D7DE1D78C97}"/>
              </a:ext>
            </a:extLst>
          </p:cNvPr>
          <p:cNvSpPr>
            <a:spLocks noChangeArrowheads="1"/>
          </p:cNvSpPr>
          <p:nvPr/>
        </p:nvSpPr>
        <p:spPr bwMode="auto">
          <a:xfrm>
            <a:off x="6011863" y="1700213"/>
            <a:ext cx="1944687" cy="1873250"/>
          </a:xfrm>
          <a:prstGeom prst="cloudCallout">
            <a:avLst>
              <a:gd name="adj1" fmla="val -43750"/>
              <a:gd name="adj2" fmla="val 70000"/>
            </a:avLst>
          </a:prstGeom>
          <a:solidFill>
            <a:schemeClr val="bg1"/>
          </a:solidFill>
          <a:ln w="9525">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Meno male che dovevo leggere!</a:t>
            </a:r>
          </a:p>
          <a:p>
            <a:pPr algn="ctr" eaLnBrk="1" hangingPunct="1">
              <a:spcBef>
                <a:spcPct val="0"/>
              </a:spcBef>
              <a:buFontTx/>
              <a:buNone/>
            </a:pPr>
            <a:endParaRPr lang="it-IT" altLang="it-IT" sz="1400" b="1" i="1"/>
          </a:p>
          <a:p>
            <a:pPr algn="ctr" eaLnBrk="1" hangingPunct="1">
              <a:spcBef>
                <a:spcPct val="0"/>
              </a:spcBef>
              <a:buFontTx/>
              <a:buNone/>
            </a:pPr>
            <a:r>
              <a:rPr lang="it-IT" altLang="it-IT" sz="1400" b="1" i="1"/>
              <a:t>Vado!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88096"/>
                                        </p:tgtEl>
                                        <p:attrNameLst>
                                          <p:attrName>style.visibility</p:attrName>
                                        </p:attrNameLst>
                                      </p:cBhvr>
                                      <p:to>
                                        <p:strVal val="visible"/>
                                      </p:to>
                                    </p:set>
                                    <p:animEffect transition="in" filter="strips(downRight)">
                                      <p:cBhvr>
                                        <p:cTn id="7" dur="3000"/>
                                        <p:tgtEl>
                                          <p:spTgt spid="880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0" presetClass="path" presetSubtype="0" accel="50000" decel="50000" fill="hold" nodeType="clickEffect">
                                  <p:stCondLst>
                                    <p:cond delay="0"/>
                                  </p:stCondLst>
                                  <p:childTnLst>
                                    <p:animMotion origin="layout" path="M -2.22222E-6 -2.94798E-6 C -0.00225 0.0007 -0.00434 0.00023 -0.00642 0.00208 C -0.00798 0.00347 -0.00729 0.00763 -0.00798 0.01318 C -0.00885 0.02151 -0.01041 0.03422 -0.0118 0.03746 C -0.0125 0.04093 -0.01319 0.04301 -0.01371 0.04648 C -0.01423 0.04971 -0.01458 0.05411 -0.0151 0.05758 C -0.01545 0.06474 -0.01684 0.07746 -0.01684 0.07769 C -0.01736 0.08694 -0.01788 0.08925 -0.01875 0.09734 C -0.01892 0.10174 -0.01909 0.10636 -0.01944 0.11052 C -0.01944 0.11284 -0.01979 0.11723 -0.01979 0.11746 C -0.02014 0.13411 -0.021 0.14937 -0.02153 0.16601 C -0.0217 0.17549 -0.0217 0.18521 -0.02187 0.19469 C -0.02205 0.19746 -0.02239 0.19908 -0.02257 0.20139 C -0.02326 0.21133 -0.02361 0.22174 -0.02361 0.2326 " pathEditMode="relative" rAng="0" ptsTypes="fffffffffffffA">
                                      <p:cBhvr>
                                        <p:cTn id="11" dur="2000" fill="hold"/>
                                        <p:tgtEl>
                                          <p:spTgt spid="4"/>
                                        </p:tgtEl>
                                        <p:attrNameLst>
                                          <p:attrName>ppt_x</p:attrName>
                                          <p:attrName>ppt_y</p:attrName>
                                        </p:attrNameLst>
                                      </p:cBhvr>
                                      <p:rCtr x="-1181" y="11630"/>
                                    </p:animMotion>
                                  </p:childTnLst>
                                </p:cTn>
                              </p:par>
                            </p:childTnLst>
                          </p:cTn>
                        </p:par>
                      </p:childTnLst>
                    </p:cTn>
                  </p:par>
                  <p:par>
                    <p:cTn id="12" fill="hold" nodeType="clickPar">
                      <p:stCondLst>
                        <p:cond delay="indefinite"/>
                      </p:stCondLst>
                      <p:childTnLst>
                        <p:par>
                          <p:cTn id="13" fill="hold" nodeType="withGroup">
                            <p:stCondLst>
                              <p:cond delay="0"/>
                            </p:stCondLst>
                            <p:childTnLst>
                              <p:par>
                                <p:cTn id="14" presetID="55" presetClass="entr" presetSubtype="0" fill="hold" nodeType="clickEffect">
                                  <p:stCondLst>
                                    <p:cond delay="0"/>
                                  </p:stCondLst>
                                  <p:childTnLst>
                                    <p:set>
                                      <p:cBhvr>
                                        <p:cTn id="15" dur="1" fill="hold">
                                          <p:stCondLst>
                                            <p:cond delay="0"/>
                                          </p:stCondLst>
                                        </p:cTn>
                                        <p:tgtEl>
                                          <p:spTgt spid="88100"/>
                                        </p:tgtEl>
                                        <p:attrNameLst>
                                          <p:attrName>style.visibility</p:attrName>
                                        </p:attrNameLst>
                                      </p:cBhvr>
                                      <p:to>
                                        <p:strVal val="visible"/>
                                      </p:to>
                                    </p:set>
                                    <p:anim calcmode="lin" valueType="num">
                                      <p:cBhvr>
                                        <p:cTn id="16" dur="1000" fill="hold"/>
                                        <p:tgtEl>
                                          <p:spTgt spid="88100"/>
                                        </p:tgtEl>
                                        <p:attrNameLst>
                                          <p:attrName>ppt_w</p:attrName>
                                        </p:attrNameLst>
                                      </p:cBhvr>
                                      <p:tavLst>
                                        <p:tav tm="0">
                                          <p:val>
                                            <p:strVal val="#ppt_w*0.70"/>
                                          </p:val>
                                        </p:tav>
                                        <p:tav tm="100000">
                                          <p:val>
                                            <p:strVal val="#ppt_w"/>
                                          </p:val>
                                        </p:tav>
                                      </p:tavLst>
                                    </p:anim>
                                    <p:anim calcmode="lin" valueType="num">
                                      <p:cBhvr>
                                        <p:cTn id="17" dur="1000" fill="hold"/>
                                        <p:tgtEl>
                                          <p:spTgt spid="88100"/>
                                        </p:tgtEl>
                                        <p:attrNameLst>
                                          <p:attrName>ppt_h</p:attrName>
                                        </p:attrNameLst>
                                      </p:cBhvr>
                                      <p:tavLst>
                                        <p:tav tm="0">
                                          <p:val>
                                            <p:strVal val="#ppt_h"/>
                                          </p:val>
                                        </p:tav>
                                        <p:tav tm="100000">
                                          <p:val>
                                            <p:strVal val="#ppt_h"/>
                                          </p:val>
                                        </p:tav>
                                      </p:tavLst>
                                    </p:anim>
                                    <p:animEffect transition="in" filter="fade">
                                      <p:cBhvr>
                                        <p:cTn id="18" dur="1000"/>
                                        <p:tgtEl>
                                          <p:spTgt spid="88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96" grpId="0" animBg="1"/>
      <p:bldP spid="88100"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E2578E05-6F66-FF4D-7A5E-0BFE0AAB77F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6803" name="Group 3">
            <a:extLst>
              <a:ext uri="{FF2B5EF4-FFF2-40B4-BE49-F238E27FC236}">
                <a16:creationId xmlns:a16="http://schemas.microsoft.com/office/drawing/2014/main" id="{C75DC476-B435-AB91-1BC3-489B2A1F4304}"/>
              </a:ext>
            </a:extLst>
          </p:cNvPr>
          <p:cNvGrpSpPr>
            <a:grpSpLocks/>
          </p:cNvGrpSpPr>
          <p:nvPr/>
        </p:nvGrpSpPr>
        <p:grpSpPr bwMode="auto">
          <a:xfrm>
            <a:off x="1042988" y="2227263"/>
            <a:ext cx="1296987" cy="4297362"/>
            <a:chOff x="657" y="1403"/>
            <a:chExt cx="817" cy="2707"/>
          </a:xfrm>
        </p:grpSpPr>
        <p:sp>
          <p:nvSpPr>
            <p:cNvPr id="76828" name="AutoShape 4">
              <a:extLst>
                <a:ext uri="{FF2B5EF4-FFF2-40B4-BE49-F238E27FC236}">
                  <a16:creationId xmlns:a16="http://schemas.microsoft.com/office/drawing/2014/main" id="{E72D37EC-ADB5-EF31-6D1A-F3B89DC7BBED}"/>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6829" name="AutoShape 5">
              <a:extLst>
                <a:ext uri="{FF2B5EF4-FFF2-40B4-BE49-F238E27FC236}">
                  <a16:creationId xmlns:a16="http://schemas.microsoft.com/office/drawing/2014/main" id="{584C9520-EC73-7C40-52A3-CDDADDB00523}"/>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0" name="AutoShape 6">
              <a:extLst>
                <a:ext uri="{FF2B5EF4-FFF2-40B4-BE49-F238E27FC236}">
                  <a16:creationId xmlns:a16="http://schemas.microsoft.com/office/drawing/2014/main" id="{165C6EDC-E849-C384-2BB6-C76C812431D3}"/>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1" name="Rectangle 7">
              <a:extLst>
                <a:ext uri="{FF2B5EF4-FFF2-40B4-BE49-F238E27FC236}">
                  <a16:creationId xmlns:a16="http://schemas.microsoft.com/office/drawing/2014/main" id="{D1576F2A-FF66-831B-CB81-A0FB0E429F57}"/>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2" name="Rectangle 8">
              <a:extLst>
                <a:ext uri="{FF2B5EF4-FFF2-40B4-BE49-F238E27FC236}">
                  <a16:creationId xmlns:a16="http://schemas.microsoft.com/office/drawing/2014/main" id="{4539CE55-7C07-C08D-5251-1D681E354FDC}"/>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3" name="AutoShape 9">
              <a:extLst>
                <a:ext uri="{FF2B5EF4-FFF2-40B4-BE49-F238E27FC236}">
                  <a16:creationId xmlns:a16="http://schemas.microsoft.com/office/drawing/2014/main" id="{333D09B4-90FB-99D9-C74E-872A01E0B32D}"/>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4" name="AutoShape 10">
              <a:extLst>
                <a:ext uri="{FF2B5EF4-FFF2-40B4-BE49-F238E27FC236}">
                  <a16:creationId xmlns:a16="http://schemas.microsoft.com/office/drawing/2014/main" id="{2F4254A5-14F2-C883-044A-102D8DA7CFFA}"/>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5" name="Oval 11">
              <a:extLst>
                <a:ext uri="{FF2B5EF4-FFF2-40B4-BE49-F238E27FC236}">
                  <a16:creationId xmlns:a16="http://schemas.microsoft.com/office/drawing/2014/main" id="{BDC729A0-199B-EA1D-6F86-A9B9D734C926}"/>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36" name="Oval 12">
              <a:extLst>
                <a:ext uri="{FF2B5EF4-FFF2-40B4-BE49-F238E27FC236}">
                  <a16:creationId xmlns:a16="http://schemas.microsoft.com/office/drawing/2014/main" id="{77BE16DD-4F7E-3C61-2CD9-0BB0F3DABE23}"/>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9101" name="AutoShape 13">
            <a:extLst>
              <a:ext uri="{FF2B5EF4-FFF2-40B4-BE49-F238E27FC236}">
                <a16:creationId xmlns:a16="http://schemas.microsoft.com/office/drawing/2014/main" id="{67089B5C-FE41-0386-0F74-91D160933564}"/>
              </a:ext>
            </a:extLst>
          </p:cNvPr>
          <p:cNvSpPr>
            <a:spLocks noChangeArrowheads="1"/>
          </p:cNvSpPr>
          <p:nvPr/>
        </p:nvSpPr>
        <p:spPr bwMode="auto">
          <a:xfrm>
            <a:off x="5651500" y="765175"/>
            <a:ext cx="3168650" cy="1008063"/>
          </a:xfrm>
          <a:prstGeom prst="wedgeEllipseCallout">
            <a:avLst>
              <a:gd name="adj1" fmla="val -45440"/>
              <a:gd name="adj2" fmla="val 23110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Ecco le uova, mamma…ora posso andare a giocare?</a:t>
            </a:r>
          </a:p>
        </p:txBody>
      </p:sp>
      <p:sp>
        <p:nvSpPr>
          <p:cNvPr id="89120" name="AutoShape 32">
            <a:extLst>
              <a:ext uri="{FF2B5EF4-FFF2-40B4-BE49-F238E27FC236}">
                <a16:creationId xmlns:a16="http://schemas.microsoft.com/office/drawing/2014/main" id="{78331A82-278F-4DE4-9DA4-32216B4BE7E4}"/>
              </a:ext>
            </a:extLst>
          </p:cNvPr>
          <p:cNvSpPr>
            <a:spLocks noChangeArrowheads="1"/>
          </p:cNvSpPr>
          <p:nvPr/>
        </p:nvSpPr>
        <p:spPr bwMode="auto">
          <a:xfrm rot="-1574290">
            <a:off x="2700338" y="620713"/>
            <a:ext cx="2520950" cy="1490662"/>
          </a:xfrm>
          <a:prstGeom prst="wedgeEllipseCallout">
            <a:avLst>
              <a:gd name="adj1" fmla="val -99986"/>
              <a:gd name="adj2" fmla="val 5799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Ma se hai letto appena due righi! Studia, ora, che poi se ne parla!</a:t>
            </a:r>
          </a:p>
        </p:txBody>
      </p:sp>
      <p:grpSp>
        <p:nvGrpSpPr>
          <p:cNvPr id="3" name="Group 37">
            <a:extLst>
              <a:ext uri="{FF2B5EF4-FFF2-40B4-BE49-F238E27FC236}">
                <a16:creationId xmlns:a16="http://schemas.microsoft.com/office/drawing/2014/main" id="{0FAA3364-762D-450A-0882-77A86781E9A0}"/>
              </a:ext>
            </a:extLst>
          </p:cNvPr>
          <p:cNvGrpSpPr>
            <a:grpSpLocks/>
          </p:cNvGrpSpPr>
          <p:nvPr/>
        </p:nvGrpSpPr>
        <p:grpSpPr bwMode="auto">
          <a:xfrm>
            <a:off x="4932363" y="3789363"/>
            <a:ext cx="1298575" cy="2520950"/>
            <a:chOff x="3107" y="2387"/>
            <a:chExt cx="818" cy="1588"/>
          </a:xfrm>
        </p:grpSpPr>
        <p:grpSp>
          <p:nvGrpSpPr>
            <p:cNvPr id="76808" name="Group 14">
              <a:extLst>
                <a:ext uri="{FF2B5EF4-FFF2-40B4-BE49-F238E27FC236}">
                  <a16:creationId xmlns:a16="http://schemas.microsoft.com/office/drawing/2014/main" id="{093E0543-C82C-1862-293A-81C9B83A212F}"/>
                </a:ext>
              </a:extLst>
            </p:cNvPr>
            <p:cNvGrpSpPr>
              <a:grpSpLocks/>
            </p:cNvGrpSpPr>
            <p:nvPr/>
          </p:nvGrpSpPr>
          <p:grpSpPr bwMode="auto">
            <a:xfrm>
              <a:off x="3152" y="2387"/>
              <a:ext cx="773" cy="1588"/>
              <a:chOff x="2493" y="2160"/>
              <a:chExt cx="773" cy="1588"/>
            </a:xfrm>
          </p:grpSpPr>
          <p:sp>
            <p:nvSpPr>
              <p:cNvPr id="76811" name="AutoShape 15">
                <a:extLst>
                  <a:ext uri="{FF2B5EF4-FFF2-40B4-BE49-F238E27FC236}">
                    <a16:creationId xmlns:a16="http://schemas.microsoft.com/office/drawing/2014/main" id="{36B946DE-1D5A-C3ED-BEB9-465BA7FC9A67}"/>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2" name="AutoShape 16">
                <a:extLst>
                  <a:ext uri="{FF2B5EF4-FFF2-40B4-BE49-F238E27FC236}">
                    <a16:creationId xmlns:a16="http://schemas.microsoft.com/office/drawing/2014/main" id="{539B01E3-6E00-039B-7EA2-2F621BF492F4}"/>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3" name="Rectangle 17">
                <a:extLst>
                  <a:ext uri="{FF2B5EF4-FFF2-40B4-BE49-F238E27FC236}">
                    <a16:creationId xmlns:a16="http://schemas.microsoft.com/office/drawing/2014/main" id="{C0943419-23E2-5DFB-8279-C8D793F7A747}"/>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4" name="Rectangle 18">
                <a:extLst>
                  <a:ext uri="{FF2B5EF4-FFF2-40B4-BE49-F238E27FC236}">
                    <a16:creationId xmlns:a16="http://schemas.microsoft.com/office/drawing/2014/main" id="{22DF57C9-660A-E1B5-900D-19D6F5249AF9}"/>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5" name="AutoShape 19">
                <a:extLst>
                  <a:ext uri="{FF2B5EF4-FFF2-40B4-BE49-F238E27FC236}">
                    <a16:creationId xmlns:a16="http://schemas.microsoft.com/office/drawing/2014/main" id="{1AA7C601-718A-D966-4747-99094E75679D}"/>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6" name="Oval 20">
                <a:extLst>
                  <a:ext uri="{FF2B5EF4-FFF2-40B4-BE49-F238E27FC236}">
                    <a16:creationId xmlns:a16="http://schemas.microsoft.com/office/drawing/2014/main" id="{669A0A3B-8A4A-E885-F951-5D609D9882ED}"/>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7" name="Oval 21">
                <a:extLst>
                  <a:ext uri="{FF2B5EF4-FFF2-40B4-BE49-F238E27FC236}">
                    <a16:creationId xmlns:a16="http://schemas.microsoft.com/office/drawing/2014/main" id="{4F555819-8A12-DC4E-EBB7-70D3E7FFABEF}"/>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8" name="Rectangle 22">
                <a:extLst>
                  <a:ext uri="{FF2B5EF4-FFF2-40B4-BE49-F238E27FC236}">
                    <a16:creationId xmlns:a16="http://schemas.microsoft.com/office/drawing/2014/main" id="{5FAABF5C-257D-655B-9C82-AA28F273389F}"/>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19" name="Rectangle 23" descr="90%">
                <a:extLst>
                  <a:ext uri="{FF2B5EF4-FFF2-40B4-BE49-F238E27FC236}">
                    <a16:creationId xmlns:a16="http://schemas.microsoft.com/office/drawing/2014/main" id="{821CA961-7D36-13FE-AA5F-F7773BC60544}"/>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6820" name="Freeform 24">
                <a:extLst>
                  <a:ext uri="{FF2B5EF4-FFF2-40B4-BE49-F238E27FC236}">
                    <a16:creationId xmlns:a16="http://schemas.microsoft.com/office/drawing/2014/main" id="{2D07C83F-46DB-7F9A-D660-F35CD442E8D7}"/>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1" name="Freeform 25">
                <a:extLst>
                  <a:ext uri="{FF2B5EF4-FFF2-40B4-BE49-F238E27FC236}">
                    <a16:creationId xmlns:a16="http://schemas.microsoft.com/office/drawing/2014/main" id="{D900298B-1F86-45D8-D6F0-96DCC2F112B9}"/>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2" name="Freeform 26">
                <a:extLst>
                  <a:ext uri="{FF2B5EF4-FFF2-40B4-BE49-F238E27FC236}">
                    <a16:creationId xmlns:a16="http://schemas.microsoft.com/office/drawing/2014/main" id="{FB66A17A-1BE4-943B-6BB6-8B7DC82BB36C}"/>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3" name="Freeform 27">
                <a:extLst>
                  <a:ext uri="{FF2B5EF4-FFF2-40B4-BE49-F238E27FC236}">
                    <a16:creationId xmlns:a16="http://schemas.microsoft.com/office/drawing/2014/main" id="{BAB666D2-4147-B874-CC6E-5C9B525AA802}"/>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4" name="Freeform 28">
                <a:extLst>
                  <a:ext uri="{FF2B5EF4-FFF2-40B4-BE49-F238E27FC236}">
                    <a16:creationId xmlns:a16="http://schemas.microsoft.com/office/drawing/2014/main" id="{8CFA0316-2634-4A81-4628-BA2C119B08E0}"/>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5" name="Freeform 29">
                <a:extLst>
                  <a:ext uri="{FF2B5EF4-FFF2-40B4-BE49-F238E27FC236}">
                    <a16:creationId xmlns:a16="http://schemas.microsoft.com/office/drawing/2014/main" id="{7EC33CF2-57FE-9E61-A54A-054711025263}"/>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6" name="Freeform 30">
                <a:extLst>
                  <a:ext uri="{FF2B5EF4-FFF2-40B4-BE49-F238E27FC236}">
                    <a16:creationId xmlns:a16="http://schemas.microsoft.com/office/drawing/2014/main" id="{9E0C41DD-3EDC-1F77-18B2-D98B264B19CB}"/>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6827" name="Freeform 31">
                <a:extLst>
                  <a:ext uri="{FF2B5EF4-FFF2-40B4-BE49-F238E27FC236}">
                    <a16:creationId xmlns:a16="http://schemas.microsoft.com/office/drawing/2014/main" id="{1039EC99-65E3-2324-4CFA-2C4380BC48C3}"/>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89121" name="Oval 33">
              <a:extLst>
                <a:ext uri="{FF2B5EF4-FFF2-40B4-BE49-F238E27FC236}">
                  <a16:creationId xmlns:a16="http://schemas.microsoft.com/office/drawing/2014/main" id="{6EF46D48-89D6-A66C-ABD6-2BD26C676BA7}"/>
                </a:ext>
              </a:extLst>
            </p:cNvPr>
            <p:cNvSpPr>
              <a:spLocks noChangeArrowheads="1"/>
            </p:cNvSpPr>
            <p:nvPr/>
          </p:nvSpPr>
          <p:spPr bwMode="auto">
            <a:xfrm>
              <a:off x="3107" y="2976"/>
              <a:ext cx="91" cy="227"/>
            </a:xfrm>
            <a:prstGeom prst="ellipse">
              <a:avLst/>
            </a:prstGeom>
            <a:gradFill rotWithShape="1">
              <a:gsLst>
                <a:gs pos="0">
                  <a:schemeClr val="bg1"/>
                </a:gs>
                <a:gs pos="100000">
                  <a:schemeClr val="bg1">
                    <a:gamma/>
                    <a:shade val="46275"/>
                    <a:invGamma/>
                  </a:schemeClr>
                </a:gs>
              </a:gsLst>
              <a:path path="shape">
                <a:fillToRect l="50000" t="50000" r="50000" b="50000"/>
              </a:path>
            </a:gradFill>
            <a:ln w="9525">
              <a:solidFill>
                <a:schemeClr val="bg1"/>
              </a:solidFill>
              <a:round/>
              <a:headEnd/>
              <a:tailEnd/>
            </a:ln>
            <a:effectLst/>
          </p:spPr>
          <p:txBody>
            <a:bodyPr wrap="none" anchor="ctr"/>
            <a:lstStyle/>
            <a:p>
              <a:pPr eaLnBrk="1" hangingPunct="1">
                <a:defRPr/>
              </a:pPr>
              <a:endParaRPr lang="it-IT">
                <a:latin typeface="Arial" charset="0"/>
              </a:endParaRPr>
            </a:p>
          </p:txBody>
        </p:sp>
        <p:sp>
          <p:nvSpPr>
            <p:cNvPr id="89122" name="Oval 34">
              <a:extLst>
                <a:ext uri="{FF2B5EF4-FFF2-40B4-BE49-F238E27FC236}">
                  <a16:creationId xmlns:a16="http://schemas.microsoft.com/office/drawing/2014/main" id="{36EB9A44-CA06-C44A-8DDB-4769940B4ED4}"/>
                </a:ext>
              </a:extLst>
            </p:cNvPr>
            <p:cNvSpPr>
              <a:spLocks noChangeArrowheads="1"/>
            </p:cNvSpPr>
            <p:nvPr/>
          </p:nvSpPr>
          <p:spPr bwMode="auto">
            <a:xfrm>
              <a:off x="3833" y="2976"/>
              <a:ext cx="90" cy="227"/>
            </a:xfrm>
            <a:prstGeom prst="ellipse">
              <a:avLst/>
            </a:prstGeom>
            <a:gradFill rotWithShape="1">
              <a:gsLst>
                <a:gs pos="0">
                  <a:schemeClr val="bg1"/>
                </a:gs>
                <a:gs pos="100000">
                  <a:schemeClr val="bg1">
                    <a:gamma/>
                    <a:shade val="46275"/>
                    <a:invGamma/>
                  </a:schemeClr>
                </a:gs>
              </a:gsLst>
              <a:path path="shape">
                <a:fillToRect l="50000" t="50000" r="50000" b="50000"/>
              </a:path>
            </a:gradFill>
            <a:ln w="9525">
              <a:solidFill>
                <a:schemeClr val="bg1"/>
              </a:solidFill>
              <a:round/>
              <a:headEnd/>
              <a:tailEnd/>
            </a:ln>
            <a:effectLst/>
          </p:spPr>
          <p:txBody>
            <a:bodyPr wrap="none" anchor="ctr"/>
            <a:lstStyle/>
            <a:p>
              <a:pPr eaLnBrk="1" hangingPunct="1">
                <a:defRPr/>
              </a:pPr>
              <a:endParaRPr lang="it-IT">
                <a:latin typeface="Arial" charset="0"/>
              </a:endParaRPr>
            </a:p>
          </p:txBody>
        </p:sp>
      </p:grpSp>
      <p:sp>
        <p:nvSpPr>
          <p:cNvPr id="89123" name="AutoShape 35">
            <a:extLst>
              <a:ext uri="{FF2B5EF4-FFF2-40B4-BE49-F238E27FC236}">
                <a16:creationId xmlns:a16="http://schemas.microsoft.com/office/drawing/2014/main" id="{8A641EEE-B16E-2425-DB09-AD649F6B9E5E}"/>
              </a:ext>
            </a:extLst>
          </p:cNvPr>
          <p:cNvSpPr>
            <a:spLocks noChangeArrowheads="1"/>
          </p:cNvSpPr>
          <p:nvPr/>
        </p:nvSpPr>
        <p:spPr bwMode="auto">
          <a:xfrm>
            <a:off x="6300788" y="3068638"/>
            <a:ext cx="1871662" cy="1008062"/>
          </a:xfrm>
          <a:prstGeom prst="cloudCallout">
            <a:avLst>
              <a:gd name="adj1" fmla="val -62894"/>
              <a:gd name="adj2" fmla="val 47639"/>
            </a:avLst>
          </a:prstGeom>
          <a:solidFill>
            <a:schemeClr val="bg1"/>
          </a:solidFill>
          <a:ln w="9525">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1400" b="1" i="1"/>
          </a:p>
          <a:p>
            <a:pPr algn="ctr" eaLnBrk="1" hangingPunct="1">
              <a:spcBef>
                <a:spcPct val="0"/>
              </a:spcBef>
              <a:buFontTx/>
              <a:buNone/>
            </a:pPr>
            <a:r>
              <a:rPr lang="it-IT" altLang="it-IT" sz="1400" b="1" i="1"/>
              <a:t>Uffa!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Effect transition="in" filter="fade">
                                      <p:cBhvr>
                                        <p:cTn id="9" dur="2000"/>
                                        <p:tgtEl>
                                          <p:spTgt spid="3"/>
                                        </p:tgtEl>
                                      </p:cBhvr>
                                    </p:animEffect>
                                  </p:childTnLst>
                                </p:cTn>
                              </p:par>
                              <p:par>
                                <p:cTn id="10" presetID="53" presetClass="entr" presetSubtype="0" fill="hold" nodeType="withEffect">
                                  <p:stCondLst>
                                    <p:cond delay="0"/>
                                  </p:stCondLst>
                                  <p:childTnLst>
                                    <p:set>
                                      <p:cBhvr>
                                        <p:cTn id="11" dur="1" fill="hold">
                                          <p:stCondLst>
                                            <p:cond delay="0"/>
                                          </p:stCondLst>
                                        </p:cTn>
                                        <p:tgtEl>
                                          <p:spTgt spid="89101"/>
                                        </p:tgtEl>
                                        <p:attrNameLst>
                                          <p:attrName>style.visibility</p:attrName>
                                        </p:attrNameLst>
                                      </p:cBhvr>
                                      <p:to>
                                        <p:strVal val="visible"/>
                                      </p:to>
                                    </p:set>
                                    <p:anim calcmode="lin" valueType="num">
                                      <p:cBhvr>
                                        <p:cTn id="12" dur="2000" fill="hold"/>
                                        <p:tgtEl>
                                          <p:spTgt spid="89101"/>
                                        </p:tgtEl>
                                        <p:attrNameLst>
                                          <p:attrName>ppt_w</p:attrName>
                                        </p:attrNameLst>
                                      </p:cBhvr>
                                      <p:tavLst>
                                        <p:tav tm="0">
                                          <p:val>
                                            <p:fltVal val="0"/>
                                          </p:val>
                                        </p:tav>
                                        <p:tav tm="100000">
                                          <p:val>
                                            <p:strVal val="#ppt_w"/>
                                          </p:val>
                                        </p:tav>
                                      </p:tavLst>
                                    </p:anim>
                                    <p:anim calcmode="lin" valueType="num">
                                      <p:cBhvr>
                                        <p:cTn id="13" dur="2000" fill="hold"/>
                                        <p:tgtEl>
                                          <p:spTgt spid="89101"/>
                                        </p:tgtEl>
                                        <p:attrNameLst>
                                          <p:attrName>ppt_h</p:attrName>
                                        </p:attrNameLst>
                                      </p:cBhvr>
                                      <p:tavLst>
                                        <p:tav tm="0">
                                          <p:val>
                                            <p:fltVal val="0"/>
                                          </p:val>
                                        </p:tav>
                                        <p:tav tm="100000">
                                          <p:val>
                                            <p:strVal val="#ppt_h"/>
                                          </p:val>
                                        </p:tav>
                                      </p:tavLst>
                                    </p:anim>
                                    <p:animEffect transition="in" filter="fade">
                                      <p:cBhvr>
                                        <p:cTn id="14" dur="2000"/>
                                        <p:tgtEl>
                                          <p:spTgt spid="8910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89120"/>
                                        </p:tgtEl>
                                        <p:attrNameLst>
                                          <p:attrName>style.visibility</p:attrName>
                                        </p:attrNameLst>
                                      </p:cBhvr>
                                      <p:to>
                                        <p:strVal val="visible"/>
                                      </p:to>
                                    </p:set>
                                    <p:anim calcmode="lin" valueType="num">
                                      <p:cBhvr>
                                        <p:cTn id="19" dur="1000" fill="hold"/>
                                        <p:tgtEl>
                                          <p:spTgt spid="89120"/>
                                        </p:tgtEl>
                                        <p:attrNameLst>
                                          <p:attrName>ppt_w</p:attrName>
                                        </p:attrNameLst>
                                      </p:cBhvr>
                                      <p:tavLst>
                                        <p:tav tm="0">
                                          <p:val>
                                            <p:strVal val="#ppt_w*0.70"/>
                                          </p:val>
                                        </p:tav>
                                        <p:tav tm="100000">
                                          <p:val>
                                            <p:strVal val="#ppt_w"/>
                                          </p:val>
                                        </p:tav>
                                      </p:tavLst>
                                    </p:anim>
                                    <p:anim calcmode="lin" valueType="num">
                                      <p:cBhvr>
                                        <p:cTn id="20" dur="1000" fill="hold"/>
                                        <p:tgtEl>
                                          <p:spTgt spid="89120"/>
                                        </p:tgtEl>
                                        <p:attrNameLst>
                                          <p:attrName>ppt_h</p:attrName>
                                        </p:attrNameLst>
                                      </p:cBhvr>
                                      <p:tavLst>
                                        <p:tav tm="0">
                                          <p:val>
                                            <p:strVal val="#ppt_h"/>
                                          </p:val>
                                        </p:tav>
                                        <p:tav tm="100000">
                                          <p:val>
                                            <p:strVal val="#ppt_h"/>
                                          </p:val>
                                        </p:tav>
                                      </p:tavLst>
                                    </p:anim>
                                    <p:animEffect transition="in" filter="fade">
                                      <p:cBhvr>
                                        <p:cTn id="21" dur="1000"/>
                                        <p:tgtEl>
                                          <p:spTgt spid="891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nodeType="clickEffect">
                                  <p:stCondLst>
                                    <p:cond delay="0"/>
                                  </p:stCondLst>
                                  <p:childTnLst>
                                    <p:set>
                                      <p:cBhvr>
                                        <p:cTn id="25" dur="1" fill="hold">
                                          <p:stCondLst>
                                            <p:cond delay="0"/>
                                          </p:stCondLst>
                                        </p:cTn>
                                        <p:tgtEl>
                                          <p:spTgt spid="89123"/>
                                        </p:tgtEl>
                                        <p:attrNameLst>
                                          <p:attrName>style.visibility</p:attrName>
                                        </p:attrNameLst>
                                      </p:cBhvr>
                                      <p:to>
                                        <p:strVal val="visible"/>
                                      </p:to>
                                    </p:set>
                                    <p:anim calcmode="lin" valueType="num">
                                      <p:cBhvr>
                                        <p:cTn id="26" dur="1000" fill="hold"/>
                                        <p:tgtEl>
                                          <p:spTgt spid="89123"/>
                                        </p:tgtEl>
                                        <p:attrNameLst>
                                          <p:attrName>ppt_w</p:attrName>
                                        </p:attrNameLst>
                                      </p:cBhvr>
                                      <p:tavLst>
                                        <p:tav tm="0">
                                          <p:val>
                                            <p:strVal val="#ppt_w*0.70"/>
                                          </p:val>
                                        </p:tav>
                                        <p:tav tm="100000">
                                          <p:val>
                                            <p:strVal val="#ppt_w"/>
                                          </p:val>
                                        </p:tav>
                                      </p:tavLst>
                                    </p:anim>
                                    <p:anim calcmode="lin" valueType="num">
                                      <p:cBhvr>
                                        <p:cTn id="27" dur="1000" fill="hold"/>
                                        <p:tgtEl>
                                          <p:spTgt spid="89123"/>
                                        </p:tgtEl>
                                        <p:attrNameLst>
                                          <p:attrName>ppt_h</p:attrName>
                                        </p:attrNameLst>
                                      </p:cBhvr>
                                      <p:tavLst>
                                        <p:tav tm="0">
                                          <p:val>
                                            <p:strVal val="#ppt_h"/>
                                          </p:val>
                                        </p:tav>
                                        <p:tav tm="100000">
                                          <p:val>
                                            <p:strVal val="#ppt_h"/>
                                          </p:val>
                                        </p:tav>
                                      </p:tavLst>
                                    </p:anim>
                                    <p:animEffect transition="in" filter="fade">
                                      <p:cBhvr>
                                        <p:cTn id="28" dur="1000"/>
                                        <p:tgtEl>
                                          <p:spTgt spid="89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01" grpId="0" animBg="1"/>
      <p:bldP spid="89120" grpId="0" animBg="1"/>
      <p:bldP spid="8912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70E52EED-B250-8F3C-9A1E-C6EFF310A7F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7827" name="Group 3">
            <a:extLst>
              <a:ext uri="{FF2B5EF4-FFF2-40B4-BE49-F238E27FC236}">
                <a16:creationId xmlns:a16="http://schemas.microsoft.com/office/drawing/2014/main" id="{AD7937F2-08FB-8A1B-ECAE-F998D91B91F5}"/>
              </a:ext>
            </a:extLst>
          </p:cNvPr>
          <p:cNvGrpSpPr>
            <a:grpSpLocks/>
          </p:cNvGrpSpPr>
          <p:nvPr/>
        </p:nvGrpSpPr>
        <p:grpSpPr bwMode="auto">
          <a:xfrm>
            <a:off x="1042988" y="2227263"/>
            <a:ext cx="1296987" cy="4297362"/>
            <a:chOff x="657" y="1403"/>
            <a:chExt cx="817" cy="2707"/>
          </a:xfrm>
        </p:grpSpPr>
        <p:sp>
          <p:nvSpPr>
            <p:cNvPr id="77851" name="AutoShape 4">
              <a:extLst>
                <a:ext uri="{FF2B5EF4-FFF2-40B4-BE49-F238E27FC236}">
                  <a16:creationId xmlns:a16="http://schemas.microsoft.com/office/drawing/2014/main" id="{A6BE793C-4056-4D83-BD02-A1F1C5C2F14A}"/>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7852" name="AutoShape 5">
              <a:extLst>
                <a:ext uri="{FF2B5EF4-FFF2-40B4-BE49-F238E27FC236}">
                  <a16:creationId xmlns:a16="http://schemas.microsoft.com/office/drawing/2014/main" id="{8D82FDFC-8FA8-17CE-5FCA-38C75BB8A294}"/>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3" name="AutoShape 6">
              <a:extLst>
                <a:ext uri="{FF2B5EF4-FFF2-40B4-BE49-F238E27FC236}">
                  <a16:creationId xmlns:a16="http://schemas.microsoft.com/office/drawing/2014/main" id="{C97EEEE5-6E96-65B8-0D8D-092B57CA78A0}"/>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4" name="Rectangle 7">
              <a:extLst>
                <a:ext uri="{FF2B5EF4-FFF2-40B4-BE49-F238E27FC236}">
                  <a16:creationId xmlns:a16="http://schemas.microsoft.com/office/drawing/2014/main" id="{BAC33424-1247-A3D5-C783-7B53F07F0BAF}"/>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5" name="Rectangle 8">
              <a:extLst>
                <a:ext uri="{FF2B5EF4-FFF2-40B4-BE49-F238E27FC236}">
                  <a16:creationId xmlns:a16="http://schemas.microsoft.com/office/drawing/2014/main" id="{0ED59F8A-46CC-FD9B-5081-DF33FD53FC99}"/>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6" name="AutoShape 9">
              <a:extLst>
                <a:ext uri="{FF2B5EF4-FFF2-40B4-BE49-F238E27FC236}">
                  <a16:creationId xmlns:a16="http://schemas.microsoft.com/office/drawing/2014/main" id="{085FA6F8-C2A5-2972-980E-897462F30DE5}"/>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7" name="AutoShape 10">
              <a:extLst>
                <a:ext uri="{FF2B5EF4-FFF2-40B4-BE49-F238E27FC236}">
                  <a16:creationId xmlns:a16="http://schemas.microsoft.com/office/drawing/2014/main" id="{7515735B-EC59-FF60-F6E8-E88F5360A7E2}"/>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8" name="Oval 11">
              <a:extLst>
                <a:ext uri="{FF2B5EF4-FFF2-40B4-BE49-F238E27FC236}">
                  <a16:creationId xmlns:a16="http://schemas.microsoft.com/office/drawing/2014/main" id="{65404B0D-6244-E0B8-CEA8-A57D84EA1248}"/>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59" name="Oval 12">
              <a:extLst>
                <a:ext uri="{FF2B5EF4-FFF2-40B4-BE49-F238E27FC236}">
                  <a16:creationId xmlns:a16="http://schemas.microsoft.com/office/drawing/2014/main" id="{EE18032A-C815-5697-1EF0-D05ADB3C0A37}"/>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77828" name="Group 14">
            <a:extLst>
              <a:ext uri="{FF2B5EF4-FFF2-40B4-BE49-F238E27FC236}">
                <a16:creationId xmlns:a16="http://schemas.microsoft.com/office/drawing/2014/main" id="{35B34FC1-D85B-7B0D-2CD4-DC791AB11079}"/>
              </a:ext>
            </a:extLst>
          </p:cNvPr>
          <p:cNvGrpSpPr>
            <a:grpSpLocks/>
          </p:cNvGrpSpPr>
          <p:nvPr/>
        </p:nvGrpSpPr>
        <p:grpSpPr bwMode="auto">
          <a:xfrm>
            <a:off x="5795963" y="3644900"/>
            <a:ext cx="1227137" cy="2520950"/>
            <a:chOff x="2493" y="2160"/>
            <a:chExt cx="773" cy="1588"/>
          </a:xfrm>
        </p:grpSpPr>
        <p:sp>
          <p:nvSpPr>
            <p:cNvPr id="77834" name="AutoShape 15">
              <a:extLst>
                <a:ext uri="{FF2B5EF4-FFF2-40B4-BE49-F238E27FC236}">
                  <a16:creationId xmlns:a16="http://schemas.microsoft.com/office/drawing/2014/main" id="{4A8D8EF8-53C2-AA99-BB11-7475979AD550}"/>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5" name="AutoShape 16">
              <a:extLst>
                <a:ext uri="{FF2B5EF4-FFF2-40B4-BE49-F238E27FC236}">
                  <a16:creationId xmlns:a16="http://schemas.microsoft.com/office/drawing/2014/main" id="{6220EAD8-6F04-1682-10CD-432A3DFE06E1}"/>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6" name="Rectangle 17">
              <a:extLst>
                <a:ext uri="{FF2B5EF4-FFF2-40B4-BE49-F238E27FC236}">
                  <a16:creationId xmlns:a16="http://schemas.microsoft.com/office/drawing/2014/main" id="{AAE97EA3-53C4-FC6D-8B93-4C799A2102E4}"/>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7" name="Rectangle 18">
              <a:extLst>
                <a:ext uri="{FF2B5EF4-FFF2-40B4-BE49-F238E27FC236}">
                  <a16:creationId xmlns:a16="http://schemas.microsoft.com/office/drawing/2014/main" id="{63F9231A-F218-AB85-A8A2-C4B73C559FD8}"/>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8" name="AutoShape 19">
              <a:extLst>
                <a:ext uri="{FF2B5EF4-FFF2-40B4-BE49-F238E27FC236}">
                  <a16:creationId xmlns:a16="http://schemas.microsoft.com/office/drawing/2014/main" id="{AF2A49F1-9D6B-7AFF-F58B-93357617B45A}"/>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9" name="Oval 20">
              <a:extLst>
                <a:ext uri="{FF2B5EF4-FFF2-40B4-BE49-F238E27FC236}">
                  <a16:creationId xmlns:a16="http://schemas.microsoft.com/office/drawing/2014/main" id="{2A6F36C4-0163-A6D8-DFEF-78D7B30F432C}"/>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40" name="Oval 21">
              <a:extLst>
                <a:ext uri="{FF2B5EF4-FFF2-40B4-BE49-F238E27FC236}">
                  <a16:creationId xmlns:a16="http://schemas.microsoft.com/office/drawing/2014/main" id="{8EBC17EF-D71E-82F0-2BFF-0861D5EB3C5A}"/>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41" name="Rectangle 22">
              <a:extLst>
                <a:ext uri="{FF2B5EF4-FFF2-40B4-BE49-F238E27FC236}">
                  <a16:creationId xmlns:a16="http://schemas.microsoft.com/office/drawing/2014/main" id="{4379728D-E5C7-A8D5-3B91-A30BD716FDDB}"/>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42" name="Rectangle 23" descr="90%">
              <a:extLst>
                <a:ext uri="{FF2B5EF4-FFF2-40B4-BE49-F238E27FC236}">
                  <a16:creationId xmlns:a16="http://schemas.microsoft.com/office/drawing/2014/main" id="{2C80F59A-B230-88FD-D112-EA5BF3CCCA9A}"/>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43" name="Freeform 24">
              <a:extLst>
                <a:ext uri="{FF2B5EF4-FFF2-40B4-BE49-F238E27FC236}">
                  <a16:creationId xmlns:a16="http://schemas.microsoft.com/office/drawing/2014/main" id="{C21FA874-35AB-D8C2-F137-9C6600F521DD}"/>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4" name="Freeform 25">
              <a:extLst>
                <a:ext uri="{FF2B5EF4-FFF2-40B4-BE49-F238E27FC236}">
                  <a16:creationId xmlns:a16="http://schemas.microsoft.com/office/drawing/2014/main" id="{B9E74AE5-2329-4F87-F4B0-8926C019C31C}"/>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5" name="Freeform 26">
              <a:extLst>
                <a:ext uri="{FF2B5EF4-FFF2-40B4-BE49-F238E27FC236}">
                  <a16:creationId xmlns:a16="http://schemas.microsoft.com/office/drawing/2014/main" id="{B7C8F172-9CF7-BAFB-7364-EBB54CB0A045}"/>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6" name="Freeform 27">
              <a:extLst>
                <a:ext uri="{FF2B5EF4-FFF2-40B4-BE49-F238E27FC236}">
                  <a16:creationId xmlns:a16="http://schemas.microsoft.com/office/drawing/2014/main" id="{5B13EB80-6FAA-4C7A-F491-653F13515704}"/>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7" name="Freeform 28">
              <a:extLst>
                <a:ext uri="{FF2B5EF4-FFF2-40B4-BE49-F238E27FC236}">
                  <a16:creationId xmlns:a16="http://schemas.microsoft.com/office/drawing/2014/main" id="{76D1A700-06D1-7F7B-1E01-76C0D42944CC}"/>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8" name="Freeform 29">
              <a:extLst>
                <a:ext uri="{FF2B5EF4-FFF2-40B4-BE49-F238E27FC236}">
                  <a16:creationId xmlns:a16="http://schemas.microsoft.com/office/drawing/2014/main" id="{F74E2157-E2F1-885B-663E-269D7592BF8C}"/>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49" name="Freeform 30">
              <a:extLst>
                <a:ext uri="{FF2B5EF4-FFF2-40B4-BE49-F238E27FC236}">
                  <a16:creationId xmlns:a16="http://schemas.microsoft.com/office/drawing/2014/main" id="{222B3F0E-C6F2-8D36-1CDC-FE9BDB66BC9B}"/>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7850" name="Freeform 31">
              <a:extLst>
                <a:ext uri="{FF2B5EF4-FFF2-40B4-BE49-F238E27FC236}">
                  <a16:creationId xmlns:a16="http://schemas.microsoft.com/office/drawing/2014/main" id="{296BBE07-8E15-F117-DDE2-84CEBB988EDA}"/>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90144" name="AutoShape 32">
            <a:extLst>
              <a:ext uri="{FF2B5EF4-FFF2-40B4-BE49-F238E27FC236}">
                <a16:creationId xmlns:a16="http://schemas.microsoft.com/office/drawing/2014/main" id="{3B7FDB25-71B2-6D5D-AAE2-50716FFE4D9C}"/>
              </a:ext>
            </a:extLst>
          </p:cNvPr>
          <p:cNvSpPr>
            <a:spLocks noChangeArrowheads="1"/>
          </p:cNvSpPr>
          <p:nvPr/>
        </p:nvSpPr>
        <p:spPr bwMode="auto">
          <a:xfrm>
            <a:off x="2916238" y="333375"/>
            <a:ext cx="4103687" cy="2079625"/>
          </a:xfrm>
          <a:prstGeom prst="wedgeEllipseCallout">
            <a:avLst>
              <a:gd name="adj1" fmla="val -69148"/>
              <a:gd name="adj2" fmla="val 8381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Emanuè…vieni qua.</a:t>
            </a:r>
          </a:p>
          <a:p>
            <a:pPr algn="ctr" eaLnBrk="1" hangingPunct="1">
              <a:spcBef>
                <a:spcPct val="0"/>
              </a:spcBef>
              <a:buFontTx/>
              <a:buNone/>
            </a:pPr>
            <a:r>
              <a:rPr lang="it-IT" altLang="it-IT" sz="1400" b="1" i="1"/>
              <a:t>Per favore vai di corsa al negozio che ho dimenticato di comprare il pane e fra poco arriva papà dal lavoro sicuramente affamato.</a:t>
            </a:r>
          </a:p>
        </p:txBody>
      </p:sp>
      <p:grpSp>
        <p:nvGrpSpPr>
          <p:cNvPr id="77830" name="Group 33">
            <a:extLst>
              <a:ext uri="{FF2B5EF4-FFF2-40B4-BE49-F238E27FC236}">
                <a16:creationId xmlns:a16="http://schemas.microsoft.com/office/drawing/2014/main" id="{26D12A1F-0362-8E95-E0ED-BF335391AA2B}"/>
              </a:ext>
            </a:extLst>
          </p:cNvPr>
          <p:cNvGrpSpPr>
            <a:grpSpLocks/>
          </p:cNvGrpSpPr>
          <p:nvPr/>
        </p:nvGrpSpPr>
        <p:grpSpPr bwMode="auto">
          <a:xfrm>
            <a:off x="5364163" y="4508500"/>
            <a:ext cx="719137" cy="431800"/>
            <a:chOff x="2245" y="3294"/>
            <a:chExt cx="453" cy="272"/>
          </a:xfrm>
        </p:grpSpPr>
        <p:sp>
          <p:nvSpPr>
            <p:cNvPr id="77832" name="AutoShape 34">
              <a:extLst>
                <a:ext uri="{FF2B5EF4-FFF2-40B4-BE49-F238E27FC236}">
                  <a16:creationId xmlns:a16="http://schemas.microsoft.com/office/drawing/2014/main" id="{631576B1-74D6-FA82-A6FD-2021A6C2A2C8}"/>
                </a:ext>
              </a:extLst>
            </p:cNvPr>
            <p:cNvSpPr>
              <a:spLocks noChangeArrowheads="1"/>
            </p:cNvSpPr>
            <p:nvPr/>
          </p:nvSpPr>
          <p:spPr bwMode="auto">
            <a:xfrm rot="-810414">
              <a:off x="2245" y="3339"/>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7833" name="AutoShape 35">
              <a:extLst>
                <a:ext uri="{FF2B5EF4-FFF2-40B4-BE49-F238E27FC236}">
                  <a16:creationId xmlns:a16="http://schemas.microsoft.com/office/drawing/2014/main" id="{847B93E9-117F-81FC-18B0-D576651484C4}"/>
                </a:ext>
              </a:extLst>
            </p:cNvPr>
            <p:cNvSpPr>
              <a:spLocks noChangeArrowheads="1"/>
            </p:cNvSpPr>
            <p:nvPr/>
          </p:nvSpPr>
          <p:spPr bwMode="auto">
            <a:xfrm rot="-1001955">
              <a:off x="2426" y="3294"/>
              <a:ext cx="272" cy="227"/>
            </a:xfrm>
            <a:prstGeom prst="parallelogram">
              <a:avLst>
                <a:gd name="adj" fmla="val 29956"/>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90148" name="AutoShape 36">
            <a:extLst>
              <a:ext uri="{FF2B5EF4-FFF2-40B4-BE49-F238E27FC236}">
                <a16:creationId xmlns:a16="http://schemas.microsoft.com/office/drawing/2014/main" id="{58E54F06-C80A-36EF-53AC-031ECC7C081C}"/>
              </a:ext>
            </a:extLst>
          </p:cNvPr>
          <p:cNvSpPr>
            <a:spLocks noChangeArrowheads="1"/>
          </p:cNvSpPr>
          <p:nvPr/>
        </p:nvSpPr>
        <p:spPr bwMode="auto">
          <a:xfrm>
            <a:off x="6732588" y="2420938"/>
            <a:ext cx="1295400" cy="1295400"/>
          </a:xfrm>
          <a:prstGeom prst="cloudCallout">
            <a:avLst>
              <a:gd name="adj1" fmla="val -43750"/>
              <a:gd name="adj2" fmla="val 70000"/>
            </a:avLst>
          </a:prstGeom>
          <a:solidFill>
            <a:schemeClr val="bg1"/>
          </a:solidFill>
          <a:ln w="9525">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400" b="1"/>
          </a:p>
          <a:p>
            <a:pPr algn="ctr" eaLnBrk="1" hangingPunct="1">
              <a:spcBef>
                <a:spcPct val="0"/>
              </a:spcBef>
              <a:buFontTx/>
              <a:buNone/>
            </a:pPr>
            <a:r>
              <a:rPr lang="it-IT" altLang="it-IT" sz="2400" b="1"/>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90144"/>
                                        </p:tgtEl>
                                        <p:attrNameLst>
                                          <p:attrName>style.visibility</p:attrName>
                                        </p:attrNameLst>
                                      </p:cBhvr>
                                      <p:to>
                                        <p:strVal val="visible"/>
                                      </p:to>
                                    </p:set>
                                    <p:animEffect transition="in" filter="strips(downRight)">
                                      <p:cBhvr>
                                        <p:cTn id="7" dur="3000"/>
                                        <p:tgtEl>
                                          <p:spTgt spid="901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90148"/>
                                        </p:tgtEl>
                                        <p:attrNameLst>
                                          <p:attrName>style.visibility</p:attrName>
                                        </p:attrNameLst>
                                      </p:cBhvr>
                                      <p:to>
                                        <p:strVal val="visible"/>
                                      </p:to>
                                    </p:set>
                                    <p:anim calcmode="lin" valueType="num">
                                      <p:cBhvr>
                                        <p:cTn id="12" dur="1000" fill="hold"/>
                                        <p:tgtEl>
                                          <p:spTgt spid="90148"/>
                                        </p:tgtEl>
                                        <p:attrNameLst>
                                          <p:attrName>ppt_w</p:attrName>
                                        </p:attrNameLst>
                                      </p:cBhvr>
                                      <p:tavLst>
                                        <p:tav tm="0">
                                          <p:val>
                                            <p:strVal val="#ppt_w*0.70"/>
                                          </p:val>
                                        </p:tav>
                                        <p:tav tm="100000">
                                          <p:val>
                                            <p:strVal val="#ppt_w"/>
                                          </p:val>
                                        </p:tav>
                                      </p:tavLst>
                                    </p:anim>
                                    <p:anim calcmode="lin" valueType="num">
                                      <p:cBhvr>
                                        <p:cTn id="13" dur="1000" fill="hold"/>
                                        <p:tgtEl>
                                          <p:spTgt spid="90148"/>
                                        </p:tgtEl>
                                        <p:attrNameLst>
                                          <p:attrName>ppt_h</p:attrName>
                                        </p:attrNameLst>
                                      </p:cBhvr>
                                      <p:tavLst>
                                        <p:tav tm="0">
                                          <p:val>
                                            <p:strVal val="#ppt_h"/>
                                          </p:val>
                                        </p:tav>
                                        <p:tav tm="100000">
                                          <p:val>
                                            <p:strVal val="#ppt_h"/>
                                          </p:val>
                                        </p:tav>
                                      </p:tavLst>
                                    </p:anim>
                                    <p:animEffect transition="in" filter="fade">
                                      <p:cBhvr>
                                        <p:cTn id="14" dur="1000"/>
                                        <p:tgtEl>
                                          <p:spTgt spid="90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44" grpId="0" animBg="1"/>
      <p:bldP spid="9014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FD8A32A8-8AAA-7786-3194-6D3DB21F7E0E}"/>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8851" name="Group 3">
            <a:extLst>
              <a:ext uri="{FF2B5EF4-FFF2-40B4-BE49-F238E27FC236}">
                <a16:creationId xmlns:a16="http://schemas.microsoft.com/office/drawing/2014/main" id="{C811A695-AD89-A3BE-58DD-1F8F870EAEF1}"/>
              </a:ext>
            </a:extLst>
          </p:cNvPr>
          <p:cNvGrpSpPr>
            <a:grpSpLocks/>
          </p:cNvGrpSpPr>
          <p:nvPr/>
        </p:nvGrpSpPr>
        <p:grpSpPr bwMode="auto">
          <a:xfrm>
            <a:off x="539750" y="2227263"/>
            <a:ext cx="1296988" cy="4297362"/>
            <a:chOff x="657" y="1403"/>
            <a:chExt cx="817" cy="2707"/>
          </a:xfrm>
        </p:grpSpPr>
        <p:sp>
          <p:nvSpPr>
            <p:cNvPr id="78876" name="AutoShape 4">
              <a:extLst>
                <a:ext uri="{FF2B5EF4-FFF2-40B4-BE49-F238E27FC236}">
                  <a16:creationId xmlns:a16="http://schemas.microsoft.com/office/drawing/2014/main" id="{309F30F6-8107-97E9-0BE9-6DD22035629D}"/>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8877" name="AutoShape 5">
              <a:extLst>
                <a:ext uri="{FF2B5EF4-FFF2-40B4-BE49-F238E27FC236}">
                  <a16:creationId xmlns:a16="http://schemas.microsoft.com/office/drawing/2014/main" id="{3331FE2C-01D5-D4F6-3AA8-FCBFCD3A5C39}"/>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78" name="AutoShape 6">
              <a:extLst>
                <a:ext uri="{FF2B5EF4-FFF2-40B4-BE49-F238E27FC236}">
                  <a16:creationId xmlns:a16="http://schemas.microsoft.com/office/drawing/2014/main" id="{0785A76E-C856-3BBA-58A0-505CC4852BE5}"/>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79" name="Rectangle 7">
              <a:extLst>
                <a:ext uri="{FF2B5EF4-FFF2-40B4-BE49-F238E27FC236}">
                  <a16:creationId xmlns:a16="http://schemas.microsoft.com/office/drawing/2014/main" id="{E3FCA474-32E8-69A6-2D4E-F7AD1EE7C01B}"/>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80" name="Rectangle 8">
              <a:extLst>
                <a:ext uri="{FF2B5EF4-FFF2-40B4-BE49-F238E27FC236}">
                  <a16:creationId xmlns:a16="http://schemas.microsoft.com/office/drawing/2014/main" id="{3CC63039-33CB-810F-FA9F-EFBA2BD86063}"/>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81" name="AutoShape 9">
              <a:extLst>
                <a:ext uri="{FF2B5EF4-FFF2-40B4-BE49-F238E27FC236}">
                  <a16:creationId xmlns:a16="http://schemas.microsoft.com/office/drawing/2014/main" id="{92CB464F-C0D2-3812-67D5-92AE17EB6225}"/>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82" name="AutoShape 10">
              <a:extLst>
                <a:ext uri="{FF2B5EF4-FFF2-40B4-BE49-F238E27FC236}">
                  <a16:creationId xmlns:a16="http://schemas.microsoft.com/office/drawing/2014/main" id="{EEC64B79-E4F4-E010-643C-5F65CF0373EA}"/>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83" name="Oval 11">
              <a:extLst>
                <a:ext uri="{FF2B5EF4-FFF2-40B4-BE49-F238E27FC236}">
                  <a16:creationId xmlns:a16="http://schemas.microsoft.com/office/drawing/2014/main" id="{ED1309F0-EF80-A431-EB93-C098FF28141C}"/>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84" name="Oval 12">
              <a:extLst>
                <a:ext uri="{FF2B5EF4-FFF2-40B4-BE49-F238E27FC236}">
                  <a16:creationId xmlns:a16="http://schemas.microsoft.com/office/drawing/2014/main" id="{7325FA5D-2892-E30F-F31A-D3F9DC28E502}"/>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91149" name="AutoShape 13">
            <a:extLst>
              <a:ext uri="{FF2B5EF4-FFF2-40B4-BE49-F238E27FC236}">
                <a16:creationId xmlns:a16="http://schemas.microsoft.com/office/drawing/2014/main" id="{17765BDF-C99E-EF0B-F2DA-B2116A6D3803}"/>
              </a:ext>
            </a:extLst>
          </p:cNvPr>
          <p:cNvSpPr>
            <a:spLocks noChangeArrowheads="1"/>
          </p:cNvSpPr>
          <p:nvPr/>
        </p:nvSpPr>
        <p:spPr bwMode="auto">
          <a:xfrm>
            <a:off x="5795963" y="2708275"/>
            <a:ext cx="3168650" cy="1008063"/>
          </a:xfrm>
          <a:prstGeom prst="wedgeEllipseCallout">
            <a:avLst>
              <a:gd name="adj1" fmla="val -27255"/>
              <a:gd name="adj2" fmla="val 133935"/>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Mamma…leggi un po’ cosa c’è scritto qui!</a:t>
            </a:r>
          </a:p>
        </p:txBody>
      </p:sp>
      <p:grpSp>
        <p:nvGrpSpPr>
          <p:cNvPr id="3" name="Group 14">
            <a:extLst>
              <a:ext uri="{FF2B5EF4-FFF2-40B4-BE49-F238E27FC236}">
                <a16:creationId xmlns:a16="http://schemas.microsoft.com/office/drawing/2014/main" id="{AD2F75A2-423F-8045-2AF8-40870D6E2246}"/>
              </a:ext>
            </a:extLst>
          </p:cNvPr>
          <p:cNvGrpSpPr>
            <a:grpSpLocks/>
          </p:cNvGrpSpPr>
          <p:nvPr/>
        </p:nvGrpSpPr>
        <p:grpSpPr bwMode="auto">
          <a:xfrm>
            <a:off x="5435600" y="4148138"/>
            <a:ext cx="1227138" cy="2520950"/>
            <a:chOff x="2493" y="2160"/>
            <a:chExt cx="773" cy="1588"/>
          </a:xfrm>
        </p:grpSpPr>
        <p:sp>
          <p:nvSpPr>
            <p:cNvPr id="78859" name="AutoShape 15">
              <a:extLst>
                <a:ext uri="{FF2B5EF4-FFF2-40B4-BE49-F238E27FC236}">
                  <a16:creationId xmlns:a16="http://schemas.microsoft.com/office/drawing/2014/main" id="{E02DEC9C-00D2-06BF-E198-DB39D6CF9897}"/>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0" name="AutoShape 16">
              <a:extLst>
                <a:ext uri="{FF2B5EF4-FFF2-40B4-BE49-F238E27FC236}">
                  <a16:creationId xmlns:a16="http://schemas.microsoft.com/office/drawing/2014/main" id="{89A2BEE5-8C0A-0E1F-6DB4-4E46E9A368D3}"/>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1" name="Rectangle 17">
              <a:extLst>
                <a:ext uri="{FF2B5EF4-FFF2-40B4-BE49-F238E27FC236}">
                  <a16:creationId xmlns:a16="http://schemas.microsoft.com/office/drawing/2014/main" id="{0D46347E-F596-556B-D9D5-6AE377F2DFA0}"/>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2" name="Rectangle 18">
              <a:extLst>
                <a:ext uri="{FF2B5EF4-FFF2-40B4-BE49-F238E27FC236}">
                  <a16:creationId xmlns:a16="http://schemas.microsoft.com/office/drawing/2014/main" id="{A6A37ACD-A8A8-753D-F4CD-E35C535934C1}"/>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3" name="AutoShape 19">
              <a:extLst>
                <a:ext uri="{FF2B5EF4-FFF2-40B4-BE49-F238E27FC236}">
                  <a16:creationId xmlns:a16="http://schemas.microsoft.com/office/drawing/2014/main" id="{3531DC1B-C544-3BEF-B846-480A20F04CE4}"/>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4" name="Oval 20">
              <a:extLst>
                <a:ext uri="{FF2B5EF4-FFF2-40B4-BE49-F238E27FC236}">
                  <a16:creationId xmlns:a16="http://schemas.microsoft.com/office/drawing/2014/main" id="{AC2B5033-FBDA-FC45-A734-E49898988124}"/>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5" name="Oval 21">
              <a:extLst>
                <a:ext uri="{FF2B5EF4-FFF2-40B4-BE49-F238E27FC236}">
                  <a16:creationId xmlns:a16="http://schemas.microsoft.com/office/drawing/2014/main" id="{08BFDBF2-3EAF-653A-DFE1-254C6E06A139}"/>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6" name="Rectangle 22">
              <a:extLst>
                <a:ext uri="{FF2B5EF4-FFF2-40B4-BE49-F238E27FC236}">
                  <a16:creationId xmlns:a16="http://schemas.microsoft.com/office/drawing/2014/main" id="{CF45BDD2-CDC4-B1D1-48AC-784C51035E60}"/>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7" name="Rectangle 23" descr="90%">
              <a:extLst>
                <a:ext uri="{FF2B5EF4-FFF2-40B4-BE49-F238E27FC236}">
                  <a16:creationId xmlns:a16="http://schemas.microsoft.com/office/drawing/2014/main" id="{FBD5C049-4B1A-6114-27C6-9DE4DC333580}"/>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8868" name="Freeform 24">
              <a:extLst>
                <a:ext uri="{FF2B5EF4-FFF2-40B4-BE49-F238E27FC236}">
                  <a16:creationId xmlns:a16="http://schemas.microsoft.com/office/drawing/2014/main" id="{A2AA7C67-DD75-8B2B-19B8-9ED06D50ECF1}"/>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69" name="Freeform 25">
              <a:extLst>
                <a:ext uri="{FF2B5EF4-FFF2-40B4-BE49-F238E27FC236}">
                  <a16:creationId xmlns:a16="http://schemas.microsoft.com/office/drawing/2014/main" id="{71D24422-1C56-76AF-881F-43F93CFCF347}"/>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0" name="Freeform 26">
              <a:extLst>
                <a:ext uri="{FF2B5EF4-FFF2-40B4-BE49-F238E27FC236}">
                  <a16:creationId xmlns:a16="http://schemas.microsoft.com/office/drawing/2014/main" id="{5C26F338-CD4C-E849-2F60-46BB9B6F5A17}"/>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1" name="Freeform 27">
              <a:extLst>
                <a:ext uri="{FF2B5EF4-FFF2-40B4-BE49-F238E27FC236}">
                  <a16:creationId xmlns:a16="http://schemas.microsoft.com/office/drawing/2014/main" id="{F9A1B8CE-9D22-1108-5C06-3EFBC118B515}"/>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2" name="Freeform 28">
              <a:extLst>
                <a:ext uri="{FF2B5EF4-FFF2-40B4-BE49-F238E27FC236}">
                  <a16:creationId xmlns:a16="http://schemas.microsoft.com/office/drawing/2014/main" id="{2180FF31-6FBD-68C5-D883-D66EC18B52BB}"/>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3" name="Freeform 29">
              <a:extLst>
                <a:ext uri="{FF2B5EF4-FFF2-40B4-BE49-F238E27FC236}">
                  <a16:creationId xmlns:a16="http://schemas.microsoft.com/office/drawing/2014/main" id="{0E53AD53-B30F-2272-649B-747233C7D7E2}"/>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4" name="Freeform 30">
              <a:extLst>
                <a:ext uri="{FF2B5EF4-FFF2-40B4-BE49-F238E27FC236}">
                  <a16:creationId xmlns:a16="http://schemas.microsoft.com/office/drawing/2014/main" id="{598372DD-2903-C8B2-FC10-5E8FDF12A0BF}"/>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8875" name="Freeform 31">
              <a:extLst>
                <a:ext uri="{FF2B5EF4-FFF2-40B4-BE49-F238E27FC236}">
                  <a16:creationId xmlns:a16="http://schemas.microsoft.com/office/drawing/2014/main" id="{2B6E97B0-5638-D1D8-025F-5E6852E9F8DF}"/>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91168" name="AutoShape 32">
            <a:extLst>
              <a:ext uri="{FF2B5EF4-FFF2-40B4-BE49-F238E27FC236}">
                <a16:creationId xmlns:a16="http://schemas.microsoft.com/office/drawing/2014/main" id="{2EC2FCE6-57F3-3D9B-9126-F24281F00874}"/>
              </a:ext>
            </a:extLst>
          </p:cNvPr>
          <p:cNvSpPr>
            <a:spLocks noChangeArrowheads="1"/>
          </p:cNvSpPr>
          <p:nvPr/>
        </p:nvSpPr>
        <p:spPr bwMode="auto">
          <a:xfrm>
            <a:off x="1403350" y="836613"/>
            <a:ext cx="3529013" cy="863600"/>
          </a:xfrm>
          <a:prstGeom prst="wedgeEllipseCallout">
            <a:avLst>
              <a:gd name="adj1" fmla="val -50495"/>
              <a:gd name="adj2" fmla="val 21488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b="1" i="1">
                <a:solidFill>
                  <a:srgbClr val="006600"/>
                </a:solidFill>
              </a:rPr>
              <a:t>…“non sfruttare i bambini”…</a:t>
            </a:r>
          </a:p>
          <a:p>
            <a:pPr algn="ctr" eaLnBrk="1" hangingPunct="1">
              <a:spcBef>
                <a:spcPct val="0"/>
              </a:spcBef>
              <a:buFontTx/>
              <a:buNone/>
            </a:pPr>
            <a:r>
              <a:rPr lang="it-IT" altLang="it-IT" sz="1200" b="1" i="1">
                <a:solidFill>
                  <a:srgbClr val="006600"/>
                </a:solidFill>
              </a:rPr>
              <a:t>e trattarli con dolcezza………..</a:t>
            </a:r>
          </a:p>
          <a:p>
            <a:pPr algn="ctr" eaLnBrk="1" hangingPunct="1">
              <a:spcBef>
                <a:spcPct val="0"/>
              </a:spcBef>
              <a:buFontTx/>
              <a:buNone/>
            </a:pPr>
            <a:endParaRPr lang="it-IT" altLang="it-IT" sz="900" b="1" i="1"/>
          </a:p>
        </p:txBody>
      </p:sp>
      <p:sp>
        <p:nvSpPr>
          <p:cNvPr id="78855" name="Text Box 33">
            <a:extLst>
              <a:ext uri="{FF2B5EF4-FFF2-40B4-BE49-F238E27FC236}">
                <a16:creationId xmlns:a16="http://schemas.microsoft.com/office/drawing/2014/main" id="{5436652B-80FE-A328-F0E1-A893D2B449FF}"/>
              </a:ext>
            </a:extLst>
          </p:cNvPr>
          <p:cNvSpPr txBox="1">
            <a:spLocks noChangeArrowheads="1"/>
          </p:cNvSpPr>
          <p:nvPr/>
        </p:nvSpPr>
        <p:spPr bwMode="auto">
          <a:xfrm>
            <a:off x="468313" y="115888"/>
            <a:ext cx="8353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1800" b="1">
                <a:solidFill>
                  <a:schemeClr val="bg1"/>
                </a:solidFill>
              </a:rPr>
              <a:t>Emanuele, anziché andare al negozio va in camera sua e torna, subito dopo, dalla mamma con un foglio</a:t>
            </a:r>
          </a:p>
        </p:txBody>
      </p:sp>
      <p:sp>
        <p:nvSpPr>
          <p:cNvPr id="91170" name="AutoShape 34">
            <a:extLst>
              <a:ext uri="{FF2B5EF4-FFF2-40B4-BE49-F238E27FC236}">
                <a16:creationId xmlns:a16="http://schemas.microsoft.com/office/drawing/2014/main" id="{A8417E25-55EB-D303-D050-D8670E57A2D0}"/>
              </a:ext>
            </a:extLst>
          </p:cNvPr>
          <p:cNvSpPr>
            <a:spLocks noChangeArrowheads="1"/>
          </p:cNvSpPr>
          <p:nvPr/>
        </p:nvSpPr>
        <p:spPr bwMode="auto">
          <a:xfrm>
            <a:off x="5003800" y="5011738"/>
            <a:ext cx="503238" cy="647700"/>
          </a:xfrm>
          <a:prstGeom prst="foldedCorner">
            <a:avLst>
              <a:gd name="adj" fmla="val 47319"/>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1" name="Text Box 35">
            <a:extLst>
              <a:ext uri="{FF2B5EF4-FFF2-40B4-BE49-F238E27FC236}">
                <a16:creationId xmlns:a16="http://schemas.microsoft.com/office/drawing/2014/main" id="{BEE83C5F-24AF-43FE-66F5-75B8FA784BD9}"/>
              </a:ext>
            </a:extLst>
          </p:cNvPr>
          <p:cNvSpPr txBox="1">
            <a:spLocks noChangeArrowheads="1"/>
          </p:cNvSpPr>
          <p:nvPr/>
        </p:nvSpPr>
        <p:spPr bwMode="auto">
          <a:xfrm>
            <a:off x="5003800" y="5083175"/>
            <a:ext cx="50482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t-IT" altLang="it-IT" sz="1200"/>
              <a:t>diritti</a:t>
            </a:r>
          </a:p>
          <a:p>
            <a:pPr eaLnBrk="1" hangingPunct="1">
              <a:spcBef>
                <a:spcPct val="50000"/>
              </a:spcBef>
              <a:buFontTx/>
              <a:buNone/>
            </a:pPr>
            <a:r>
              <a:rPr lang="it-IT" altLang="it-IT" sz="1200"/>
              <a:t>bam</a:t>
            </a:r>
          </a:p>
          <a:p>
            <a:pPr eaLnBrk="1" hangingPunct="1">
              <a:spcBef>
                <a:spcPct val="50000"/>
              </a:spcBef>
              <a:buFontTx/>
              <a:buNone/>
            </a:pPr>
            <a:endParaRPr lang="it-IT" altLang="it-IT" sz="1200"/>
          </a:p>
        </p:txBody>
      </p:sp>
      <p:sp>
        <p:nvSpPr>
          <p:cNvPr id="91172" name="AutoShape 36">
            <a:extLst>
              <a:ext uri="{FF2B5EF4-FFF2-40B4-BE49-F238E27FC236}">
                <a16:creationId xmlns:a16="http://schemas.microsoft.com/office/drawing/2014/main" id="{F67211D4-95A7-988C-C61C-37A649AAA184}"/>
              </a:ext>
            </a:extLst>
          </p:cNvPr>
          <p:cNvSpPr>
            <a:spLocks noChangeArrowheads="1"/>
          </p:cNvSpPr>
          <p:nvPr/>
        </p:nvSpPr>
        <p:spPr bwMode="auto">
          <a:xfrm>
            <a:off x="1619250" y="1557338"/>
            <a:ext cx="5111750" cy="1584325"/>
          </a:xfrm>
          <a:prstGeom prst="wedgeEllipseCallout">
            <a:avLst>
              <a:gd name="adj1" fmla="val -51769"/>
              <a:gd name="adj2" fmla="val 65931"/>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900" b="1" i="1"/>
          </a:p>
          <a:p>
            <a:pPr algn="ctr" eaLnBrk="1" hangingPunct="1">
              <a:spcBef>
                <a:spcPct val="0"/>
              </a:spcBef>
              <a:buFontTx/>
              <a:buNone/>
            </a:pPr>
            <a:r>
              <a:rPr lang="it-IT" altLang="it-IT" sz="1400" b="1" i="1"/>
              <a:t>E allora? Che vuol dire? Ti ho sempre detto “amore di mamma”  “tesoro”  “per favore”  “per piacere”  Non mi pare di averti trattato male o preteso più di quanto potevi fare!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91149"/>
                                        </p:tgtEl>
                                        <p:attrNameLst>
                                          <p:attrName>style.visibility</p:attrName>
                                        </p:attrNameLst>
                                      </p:cBhvr>
                                      <p:to>
                                        <p:strVal val="visible"/>
                                      </p:to>
                                    </p:set>
                                    <p:anim calcmode="lin" valueType="num">
                                      <p:cBhvr>
                                        <p:cTn id="7" dur="1000" fill="hold"/>
                                        <p:tgtEl>
                                          <p:spTgt spid="91149"/>
                                        </p:tgtEl>
                                        <p:attrNameLst>
                                          <p:attrName>ppt_w</p:attrName>
                                        </p:attrNameLst>
                                      </p:cBhvr>
                                      <p:tavLst>
                                        <p:tav tm="0">
                                          <p:val>
                                            <p:strVal val="#ppt_w*0.70"/>
                                          </p:val>
                                        </p:tav>
                                        <p:tav tm="100000">
                                          <p:val>
                                            <p:strVal val="#ppt_w"/>
                                          </p:val>
                                        </p:tav>
                                      </p:tavLst>
                                    </p:anim>
                                    <p:anim calcmode="lin" valueType="num">
                                      <p:cBhvr>
                                        <p:cTn id="8" dur="1000" fill="hold"/>
                                        <p:tgtEl>
                                          <p:spTgt spid="91149"/>
                                        </p:tgtEl>
                                        <p:attrNameLst>
                                          <p:attrName>ppt_h</p:attrName>
                                        </p:attrNameLst>
                                      </p:cBhvr>
                                      <p:tavLst>
                                        <p:tav tm="0">
                                          <p:val>
                                            <p:strVal val="#ppt_h"/>
                                          </p:val>
                                        </p:tav>
                                        <p:tav tm="100000">
                                          <p:val>
                                            <p:strVal val="#ppt_h"/>
                                          </p:val>
                                        </p:tav>
                                      </p:tavLst>
                                    </p:anim>
                                    <p:animEffect transition="in" filter="fade">
                                      <p:cBhvr>
                                        <p:cTn id="9" dur="1000"/>
                                        <p:tgtEl>
                                          <p:spTgt spid="91149"/>
                                        </p:tgtEl>
                                      </p:cBhvr>
                                    </p:animEffect>
                                  </p:childTnLst>
                                </p:cTn>
                              </p:par>
                              <p:par>
                                <p:cTn id="10" presetID="55"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par>
                                <p:cTn id="15" presetID="55" presetClass="entr" presetSubtype="0" fill="hold" nodeType="withEffect">
                                  <p:stCondLst>
                                    <p:cond delay="0"/>
                                  </p:stCondLst>
                                  <p:childTnLst>
                                    <p:set>
                                      <p:cBhvr>
                                        <p:cTn id="16" dur="1" fill="hold">
                                          <p:stCondLst>
                                            <p:cond delay="0"/>
                                          </p:stCondLst>
                                        </p:cTn>
                                        <p:tgtEl>
                                          <p:spTgt spid="91170"/>
                                        </p:tgtEl>
                                        <p:attrNameLst>
                                          <p:attrName>style.visibility</p:attrName>
                                        </p:attrNameLst>
                                      </p:cBhvr>
                                      <p:to>
                                        <p:strVal val="visible"/>
                                      </p:to>
                                    </p:set>
                                    <p:anim calcmode="lin" valueType="num">
                                      <p:cBhvr>
                                        <p:cTn id="17" dur="1000" fill="hold"/>
                                        <p:tgtEl>
                                          <p:spTgt spid="91170"/>
                                        </p:tgtEl>
                                        <p:attrNameLst>
                                          <p:attrName>ppt_w</p:attrName>
                                        </p:attrNameLst>
                                      </p:cBhvr>
                                      <p:tavLst>
                                        <p:tav tm="0">
                                          <p:val>
                                            <p:strVal val="#ppt_w*0.70"/>
                                          </p:val>
                                        </p:tav>
                                        <p:tav tm="100000">
                                          <p:val>
                                            <p:strVal val="#ppt_w"/>
                                          </p:val>
                                        </p:tav>
                                      </p:tavLst>
                                    </p:anim>
                                    <p:anim calcmode="lin" valueType="num">
                                      <p:cBhvr>
                                        <p:cTn id="18" dur="1000" fill="hold"/>
                                        <p:tgtEl>
                                          <p:spTgt spid="91170"/>
                                        </p:tgtEl>
                                        <p:attrNameLst>
                                          <p:attrName>ppt_h</p:attrName>
                                        </p:attrNameLst>
                                      </p:cBhvr>
                                      <p:tavLst>
                                        <p:tav tm="0">
                                          <p:val>
                                            <p:strVal val="#ppt_h"/>
                                          </p:val>
                                        </p:tav>
                                        <p:tav tm="100000">
                                          <p:val>
                                            <p:strVal val="#ppt_h"/>
                                          </p:val>
                                        </p:tav>
                                      </p:tavLst>
                                    </p:anim>
                                    <p:animEffect transition="in" filter="fade">
                                      <p:cBhvr>
                                        <p:cTn id="19" dur="1000"/>
                                        <p:tgtEl>
                                          <p:spTgt spid="91170"/>
                                        </p:tgtEl>
                                      </p:cBhvr>
                                    </p:animEffect>
                                  </p:childTnLst>
                                </p:cTn>
                              </p:par>
                              <p:par>
                                <p:cTn id="20" presetID="55" presetClass="entr" presetSubtype="0" fill="hold" nodeType="withEffect">
                                  <p:stCondLst>
                                    <p:cond delay="0"/>
                                  </p:stCondLst>
                                  <p:childTnLst>
                                    <p:set>
                                      <p:cBhvr>
                                        <p:cTn id="21" dur="1" fill="hold">
                                          <p:stCondLst>
                                            <p:cond delay="0"/>
                                          </p:stCondLst>
                                        </p:cTn>
                                        <p:tgtEl>
                                          <p:spTgt spid="91171"/>
                                        </p:tgtEl>
                                        <p:attrNameLst>
                                          <p:attrName>style.visibility</p:attrName>
                                        </p:attrNameLst>
                                      </p:cBhvr>
                                      <p:to>
                                        <p:strVal val="visible"/>
                                      </p:to>
                                    </p:set>
                                    <p:anim calcmode="lin" valueType="num">
                                      <p:cBhvr>
                                        <p:cTn id="22" dur="1000" fill="hold"/>
                                        <p:tgtEl>
                                          <p:spTgt spid="91171"/>
                                        </p:tgtEl>
                                        <p:attrNameLst>
                                          <p:attrName>ppt_w</p:attrName>
                                        </p:attrNameLst>
                                      </p:cBhvr>
                                      <p:tavLst>
                                        <p:tav tm="0">
                                          <p:val>
                                            <p:strVal val="#ppt_w*0.70"/>
                                          </p:val>
                                        </p:tav>
                                        <p:tav tm="100000">
                                          <p:val>
                                            <p:strVal val="#ppt_w"/>
                                          </p:val>
                                        </p:tav>
                                      </p:tavLst>
                                    </p:anim>
                                    <p:anim calcmode="lin" valueType="num">
                                      <p:cBhvr>
                                        <p:cTn id="23" dur="1000" fill="hold"/>
                                        <p:tgtEl>
                                          <p:spTgt spid="91171"/>
                                        </p:tgtEl>
                                        <p:attrNameLst>
                                          <p:attrName>ppt_h</p:attrName>
                                        </p:attrNameLst>
                                      </p:cBhvr>
                                      <p:tavLst>
                                        <p:tav tm="0">
                                          <p:val>
                                            <p:strVal val="#ppt_h"/>
                                          </p:val>
                                        </p:tav>
                                        <p:tav tm="100000">
                                          <p:val>
                                            <p:strVal val="#ppt_h"/>
                                          </p:val>
                                        </p:tav>
                                      </p:tavLst>
                                    </p:anim>
                                    <p:animEffect transition="in" filter="fade">
                                      <p:cBhvr>
                                        <p:cTn id="24" dur="1000"/>
                                        <p:tgtEl>
                                          <p:spTgt spid="9117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6" fill="hold" nodeType="clickEffect">
                                  <p:stCondLst>
                                    <p:cond delay="0"/>
                                  </p:stCondLst>
                                  <p:childTnLst>
                                    <p:set>
                                      <p:cBhvr>
                                        <p:cTn id="28" dur="1" fill="hold">
                                          <p:stCondLst>
                                            <p:cond delay="0"/>
                                          </p:stCondLst>
                                        </p:cTn>
                                        <p:tgtEl>
                                          <p:spTgt spid="91168"/>
                                        </p:tgtEl>
                                        <p:attrNameLst>
                                          <p:attrName>style.visibility</p:attrName>
                                        </p:attrNameLst>
                                      </p:cBhvr>
                                      <p:to>
                                        <p:strVal val="visible"/>
                                      </p:to>
                                    </p:set>
                                    <p:animEffect transition="in" filter="strips(downRight)">
                                      <p:cBhvr>
                                        <p:cTn id="29" dur="3000"/>
                                        <p:tgtEl>
                                          <p:spTgt spid="9116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6" fill="hold" nodeType="clickEffect">
                                  <p:stCondLst>
                                    <p:cond delay="0"/>
                                  </p:stCondLst>
                                  <p:childTnLst>
                                    <p:set>
                                      <p:cBhvr>
                                        <p:cTn id="33" dur="1" fill="hold">
                                          <p:stCondLst>
                                            <p:cond delay="0"/>
                                          </p:stCondLst>
                                        </p:cTn>
                                        <p:tgtEl>
                                          <p:spTgt spid="91172"/>
                                        </p:tgtEl>
                                        <p:attrNameLst>
                                          <p:attrName>style.visibility</p:attrName>
                                        </p:attrNameLst>
                                      </p:cBhvr>
                                      <p:to>
                                        <p:strVal val="visible"/>
                                      </p:to>
                                    </p:set>
                                    <p:animEffect transition="in" filter="strips(downRight)">
                                      <p:cBhvr>
                                        <p:cTn id="34" dur="3000"/>
                                        <p:tgtEl>
                                          <p:spTgt spid="91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9" grpId="0" animBg="1"/>
      <p:bldP spid="91168" grpId="0" animBg="1"/>
      <p:bldP spid="91170" grpId="0" animBg="1"/>
      <p:bldP spid="91171" grpId="0"/>
      <p:bldP spid="91172"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7594CCD1-EE36-2FED-F3E3-3D0584CD8E35}"/>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79875" name="Group 3">
            <a:extLst>
              <a:ext uri="{FF2B5EF4-FFF2-40B4-BE49-F238E27FC236}">
                <a16:creationId xmlns:a16="http://schemas.microsoft.com/office/drawing/2014/main" id="{E58D1C4F-6BBE-D6B5-4955-E9BDEC46DC6B}"/>
              </a:ext>
            </a:extLst>
          </p:cNvPr>
          <p:cNvGrpSpPr>
            <a:grpSpLocks/>
          </p:cNvGrpSpPr>
          <p:nvPr/>
        </p:nvGrpSpPr>
        <p:grpSpPr bwMode="auto">
          <a:xfrm>
            <a:off x="1042988" y="2227263"/>
            <a:ext cx="1296987" cy="4297362"/>
            <a:chOff x="657" y="1403"/>
            <a:chExt cx="817" cy="2707"/>
          </a:xfrm>
        </p:grpSpPr>
        <p:sp>
          <p:nvSpPr>
            <p:cNvPr id="79896" name="AutoShape 4">
              <a:extLst>
                <a:ext uri="{FF2B5EF4-FFF2-40B4-BE49-F238E27FC236}">
                  <a16:creationId xmlns:a16="http://schemas.microsoft.com/office/drawing/2014/main" id="{B672A17A-FE6C-E584-7909-75373D29B9DD}"/>
                </a:ext>
              </a:extLst>
            </p:cNvPr>
            <p:cNvSpPr>
              <a:spLocks noChangeArrowheads="1"/>
            </p:cNvSpPr>
            <p:nvPr/>
          </p:nvSpPr>
          <p:spPr bwMode="auto">
            <a:xfrm>
              <a:off x="748" y="140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79897" name="AutoShape 5">
              <a:extLst>
                <a:ext uri="{FF2B5EF4-FFF2-40B4-BE49-F238E27FC236}">
                  <a16:creationId xmlns:a16="http://schemas.microsoft.com/office/drawing/2014/main" id="{58B30251-DEF0-3055-3B28-951604496EC6}"/>
                </a:ext>
              </a:extLst>
            </p:cNvPr>
            <p:cNvSpPr>
              <a:spLocks noChangeArrowheads="1"/>
            </p:cNvSpPr>
            <p:nvPr/>
          </p:nvSpPr>
          <p:spPr bwMode="auto">
            <a:xfrm rot="3454893">
              <a:off x="1249" y="2588"/>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98" name="AutoShape 6">
              <a:extLst>
                <a:ext uri="{FF2B5EF4-FFF2-40B4-BE49-F238E27FC236}">
                  <a16:creationId xmlns:a16="http://schemas.microsoft.com/office/drawing/2014/main" id="{2B91CB89-6335-F964-6004-EB5F0C986F71}"/>
                </a:ext>
              </a:extLst>
            </p:cNvPr>
            <p:cNvSpPr>
              <a:spLocks noChangeArrowheads="1"/>
            </p:cNvSpPr>
            <p:nvPr/>
          </p:nvSpPr>
          <p:spPr bwMode="auto">
            <a:xfrm rot="6415854">
              <a:off x="721" y="2576"/>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99" name="Rectangle 7">
              <a:extLst>
                <a:ext uri="{FF2B5EF4-FFF2-40B4-BE49-F238E27FC236}">
                  <a16:creationId xmlns:a16="http://schemas.microsoft.com/office/drawing/2014/main" id="{5058705B-7610-38EA-4008-53F4979634DD}"/>
                </a:ext>
              </a:extLst>
            </p:cNvPr>
            <p:cNvSpPr>
              <a:spLocks noChangeArrowheads="1"/>
            </p:cNvSpPr>
            <p:nvPr/>
          </p:nvSpPr>
          <p:spPr bwMode="auto">
            <a:xfrm>
              <a:off x="88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900" name="Rectangle 8">
              <a:extLst>
                <a:ext uri="{FF2B5EF4-FFF2-40B4-BE49-F238E27FC236}">
                  <a16:creationId xmlns:a16="http://schemas.microsoft.com/office/drawing/2014/main" id="{705D5091-5566-3555-4B88-FC718CA05267}"/>
                </a:ext>
              </a:extLst>
            </p:cNvPr>
            <p:cNvSpPr>
              <a:spLocks noChangeArrowheads="1"/>
            </p:cNvSpPr>
            <p:nvPr/>
          </p:nvSpPr>
          <p:spPr bwMode="auto">
            <a:xfrm>
              <a:off x="1150" y="3549"/>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901" name="AutoShape 9">
              <a:extLst>
                <a:ext uri="{FF2B5EF4-FFF2-40B4-BE49-F238E27FC236}">
                  <a16:creationId xmlns:a16="http://schemas.microsoft.com/office/drawing/2014/main" id="{F18BC5A7-8177-98E9-838F-764605FDB32A}"/>
                </a:ext>
              </a:extLst>
            </p:cNvPr>
            <p:cNvSpPr>
              <a:spLocks noChangeArrowheads="1"/>
            </p:cNvSpPr>
            <p:nvPr/>
          </p:nvSpPr>
          <p:spPr bwMode="auto">
            <a:xfrm>
              <a:off x="683" y="1948"/>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902" name="AutoShape 10">
              <a:extLst>
                <a:ext uri="{FF2B5EF4-FFF2-40B4-BE49-F238E27FC236}">
                  <a16:creationId xmlns:a16="http://schemas.microsoft.com/office/drawing/2014/main" id="{70C0E16C-0ACD-1D7C-BDA7-D854BD52FC61}"/>
                </a:ext>
              </a:extLst>
            </p:cNvPr>
            <p:cNvSpPr>
              <a:spLocks noChangeArrowheads="1"/>
            </p:cNvSpPr>
            <p:nvPr/>
          </p:nvSpPr>
          <p:spPr bwMode="auto">
            <a:xfrm>
              <a:off x="855" y="1603"/>
              <a:ext cx="393" cy="602"/>
            </a:xfrm>
            <a:prstGeom prst="smileyFace">
              <a:avLst>
                <a:gd name="adj" fmla="val -5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903" name="Oval 11">
              <a:extLst>
                <a:ext uri="{FF2B5EF4-FFF2-40B4-BE49-F238E27FC236}">
                  <a16:creationId xmlns:a16="http://schemas.microsoft.com/office/drawing/2014/main" id="{DB406008-A224-8DA3-A612-DC29624AAD90}"/>
                </a:ext>
              </a:extLst>
            </p:cNvPr>
            <p:cNvSpPr>
              <a:spLocks noChangeArrowheads="1"/>
            </p:cNvSpPr>
            <p:nvPr/>
          </p:nvSpPr>
          <p:spPr bwMode="auto">
            <a:xfrm>
              <a:off x="1091" y="177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904" name="Oval 12">
              <a:extLst>
                <a:ext uri="{FF2B5EF4-FFF2-40B4-BE49-F238E27FC236}">
                  <a16:creationId xmlns:a16="http://schemas.microsoft.com/office/drawing/2014/main" id="{B41FFDDE-7D35-349F-1EEC-251DEACDE36B}"/>
                </a:ext>
              </a:extLst>
            </p:cNvPr>
            <p:cNvSpPr>
              <a:spLocks noChangeArrowheads="1"/>
            </p:cNvSpPr>
            <p:nvPr/>
          </p:nvSpPr>
          <p:spPr bwMode="auto">
            <a:xfrm>
              <a:off x="968" y="1778"/>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92173" name="AutoShape 13">
            <a:extLst>
              <a:ext uri="{FF2B5EF4-FFF2-40B4-BE49-F238E27FC236}">
                <a16:creationId xmlns:a16="http://schemas.microsoft.com/office/drawing/2014/main" id="{7FA8BC14-7A93-54D3-3586-0E2C8928C77D}"/>
              </a:ext>
            </a:extLst>
          </p:cNvPr>
          <p:cNvSpPr>
            <a:spLocks noChangeArrowheads="1"/>
          </p:cNvSpPr>
          <p:nvPr/>
        </p:nvSpPr>
        <p:spPr bwMode="auto">
          <a:xfrm>
            <a:off x="1979613" y="476250"/>
            <a:ext cx="5256212" cy="1657350"/>
          </a:xfrm>
          <a:prstGeom prst="wedgeEllipseCallout">
            <a:avLst>
              <a:gd name="adj1" fmla="val 3551"/>
              <a:gd name="adj2" fmla="val 137546"/>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Lo so, mamma…non sei la sola!</a:t>
            </a:r>
          </a:p>
          <a:p>
            <a:pPr algn="ctr" eaLnBrk="1" hangingPunct="1">
              <a:spcBef>
                <a:spcPct val="0"/>
              </a:spcBef>
              <a:buFontTx/>
              <a:buNone/>
            </a:pPr>
            <a:r>
              <a:rPr lang="it-IT" altLang="it-IT" sz="1400" b="1" i="1"/>
              <a:t>Pensi che ci sia molta differenza fra </a:t>
            </a:r>
            <a:r>
              <a:rPr lang="it-IT" altLang="it-IT" sz="1400" b="1" i="1">
                <a:solidFill>
                  <a:srgbClr val="006600"/>
                </a:solidFill>
              </a:rPr>
              <a:t>“amore di mamma, per piacere, vai a prendere la salsa?”</a:t>
            </a:r>
            <a:r>
              <a:rPr lang="it-IT" altLang="it-IT" sz="1400" b="1" i="1"/>
              <a:t> e </a:t>
            </a:r>
            <a:r>
              <a:rPr lang="it-IT" altLang="it-IT" sz="1400" b="1" i="1">
                <a:solidFill>
                  <a:srgbClr val="FF0000"/>
                </a:solidFill>
              </a:rPr>
              <a:t>“lascia quello che stai facendo e vai a prendere la salsa!”</a:t>
            </a:r>
          </a:p>
        </p:txBody>
      </p:sp>
      <p:grpSp>
        <p:nvGrpSpPr>
          <p:cNvPr id="79877" name="Group 14">
            <a:extLst>
              <a:ext uri="{FF2B5EF4-FFF2-40B4-BE49-F238E27FC236}">
                <a16:creationId xmlns:a16="http://schemas.microsoft.com/office/drawing/2014/main" id="{C946B324-31B4-8969-DD08-F42BBB92D5AE}"/>
              </a:ext>
            </a:extLst>
          </p:cNvPr>
          <p:cNvGrpSpPr>
            <a:grpSpLocks/>
          </p:cNvGrpSpPr>
          <p:nvPr/>
        </p:nvGrpSpPr>
        <p:grpSpPr bwMode="auto">
          <a:xfrm>
            <a:off x="4281488" y="3789363"/>
            <a:ext cx="1227137" cy="2520950"/>
            <a:chOff x="2493" y="2160"/>
            <a:chExt cx="773" cy="1588"/>
          </a:xfrm>
        </p:grpSpPr>
        <p:sp>
          <p:nvSpPr>
            <p:cNvPr id="79879" name="AutoShape 15">
              <a:extLst>
                <a:ext uri="{FF2B5EF4-FFF2-40B4-BE49-F238E27FC236}">
                  <a16:creationId xmlns:a16="http://schemas.microsoft.com/office/drawing/2014/main" id="{3728025C-74E2-6488-DE45-E0BAEFD721B6}"/>
                </a:ext>
              </a:extLst>
            </p:cNvPr>
            <p:cNvSpPr>
              <a:spLocks noChangeArrowheads="1"/>
            </p:cNvSpPr>
            <p:nvPr/>
          </p:nvSpPr>
          <p:spPr bwMode="auto">
            <a:xfrm rot="3454893">
              <a:off x="3079"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0" name="AutoShape 16">
              <a:extLst>
                <a:ext uri="{FF2B5EF4-FFF2-40B4-BE49-F238E27FC236}">
                  <a16:creationId xmlns:a16="http://schemas.microsoft.com/office/drawing/2014/main" id="{C54208BD-5D41-86F5-6FEA-DD87B0B97581}"/>
                </a:ext>
              </a:extLst>
            </p:cNvPr>
            <p:cNvSpPr>
              <a:spLocks noChangeArrowheads="1"/>
            </p:cNvSpPr>
            <p:nvPr/>
          </p:nvSpPr>
          <p:spPr bwMode="auto">
            <a:xfrm rot="6415854">
              <a:off x="2583"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1" name="Rectangle 17">
              <a:extLst>
                <a:ext uri="{FF2B5EF4-FFF2-40B4-BE49-F238E27FC236}">
                  <a16:creationId xmlns:a16="http://schemas.microsoft.com/office/drawing/2014/main" id="{56695CA3-823B-176E-59EE-682AB29DC4A2}"/>
                </a:ext>
              </a:extLst>
            </p:cNvPr>
            <p:cNvSpPr>
              <a:spLocks noChangeArrowheads="1"/>
            </p:cNvSpPr>
            <p:nvPr/>
          </p:nvSpPr>
          <p:spPr bwMode="auto">
            <a:xfrm>
              <a:off x="2740"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2" name="Rectangle 18">
              <a:extLst>
                <a:ext uri="{FF2B5EF4-FFF2-40B4-BE49-F238E27FC236}">
                  <a16:creationId xmlns:a16="http://schemas.microsoft.com/office/drawing/2014/main" id="{2AA018AB-9C45-B6C0-F924-305A71D9046E}"/>
                </a:ext>
              </a:extLst>
            </p:cNvPr>
            <p:cNvSpPr>
              <a:spLocks noChangeArrowheads="1"/>
            </p:cNvSpPr>
            <p:nvPr/>
          </p:nvSpPr>
          <p:spPr bwMode="auto">
            <a:xfrm>
              <a:off x="2906"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3" name="AutoShape 19">
              <a:extLst>
                <a:ext uri="{FF2B5EF4-FFF2-40B4-BE49-F238E27FC236}">
                  <a16:creationId xmlns:a16="http://schemas.microsoft.com/office/drawing/2014/main" id="{6045104A-C94C-F3FA-1144-451097CA6EC4}"/>
                </a:ext>
              </a:extLst>
            </p:cNvPr>
            <p:cNvSpPr>
              <a:spLocks noChangeArrowheads="1"/>
            </p:cNvSpPr>
            <p:nvPr/>
          </p:nvSpPr>
          <p:spPr bwMode="auto">
            <a:xfrm>
              <a:off x="2680"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4" name="Oval 20">
              <a:extLst>
                <a:ext uri="{FF2B5EF4-FFF2-40B4-BE49-F238E27FC236}">
                  <a16:creationId xmlns:a16="http://schemas.microsoft.com/office/drawing/2014/main" id="{3DDC8216-B3DC-AFE3-6E08-11A8AC2DFB61}"/>
                </a:ext>
              </a:extLst>
            </p:cNvPr>
            <p:cNvSpPr>
              <a:spLocks noChangeArrowheads="1"/>
            </p:cNvSpPr>
            <p:nvPr/>
          </p:nvSpPr>
          <p:spPr bwMode="auto">
            <a:xfrm>
              <a:off x="2904"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5" name="Oval 21">
              <a:extLst>
                <a:ext uri="{FF2B5EF4-FFF2-40B4-BE49-F238E27FC236}">
                  <a16:creationId xmlns:a16="http://schemas.microsoft.com/office/drawing/2014/main" id="{C119F7C3-1868-EDFA-4A1A-43418BFF9E4A}"/>
                </a:ext>
              </a:extLst>
            </p:cNvPr>
            <p:cNvSpPr>
              <a:spLocks noChangeArrowheads="1"/>
            </p:cNvSpPr>
            <p:nvPr/>
          </p:nvSpPr>
          <p:spPr bwMode="auto">
            <a:xfrm>
              <a:off x="2787"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6" name="Rectangle 22">
              <a:extLst>
                <a:ext uri="{FF2B5EF4-FFF2-40B4-BE49-F238E27FC236}">
                  <a16:creationId xmlns:a16="http://schemas.microsoft.com/office/drawing/2014/main" id="{B9E13684-EBB3-561D-29B3-DBDDF187BCF5}"/>
                </a:ext>
              </a:extLst>
            </p:cNvPr>
            <p:cNvSpPr>
              <a:spLocks noChangeArrowheads="1"/>
            </p:cNvSpPr>
            <p:nvPr/>
          </p:nvSpPr>
          <p:spPr bwMode="auto">
            <a:xfrm>
              <a:off x="2820"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7" name="Rectangle 23" descr="90%">
              <a:extLst>
                <a:ext uri="{FF2B5EF4-FFF2-40B4-BE49-F238E27FC236}">
                  <a16:creationId xmlns:a16="http://schemas.microsoft.com/office/drawing/2014/main" id="{823B2CD5-9126-63A1-D04D-E904D17B9BB5}"/>
                </a:ext>
              </a:extLst>
            </p:cNvPr>
            <p:cNvSpPr>
              <a:spLocks noChangeArrowheads="1"/>
            </p:cNvSpPr>
            <p:nvPr/>
          </p:nvSpPr>
          <p:spPr bwMode="auto">
            <a:xfrm>
              <a:off x="2719" y="2831"/>
              <a:ext cx="297" cy="64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79888" name="Freeform 24">
              <a:extLst>
                <a:ext uri="{FF2B5EF4-FFF2-40B4-BE49-F238E27FC236}">
                  <a16:creationId xmlns:a16="http://schemas.microsoft.com/office/drawing/2014/main" id="{C54C2387-01BF-B9D3-A1D4-595CEA403E29}"/>
                </a:ext>
              </a:extLst>
            </p:cNvPr>
            <p:cNvSpPr>
              <a:spLocks/>
            </p:cNvSpPr>
            <p:nvPr/>
          </p:nvSpPr>
          <p:spPr bwMode="auto">
            <a:xfrm>
              <a:off x="2682"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89" name="Freeform 25">
              <a:extLst>
                <a:ext uri="{FF2B5EF4-FFF2-40B4-BE49-F238E27FC236}">
                  <a16:creationId xmlns:a16="http://schemas.microsoft.com/office/drawing/2014/main" id="{4896786E-FA3A-7099-02E8-8610D8A7FAE5}"/>
                </a:ext>
              </a:extLst>
            </p:cNvPr>
            <p:cNvSpPr>
              <a:spLocks/>
            </p:cNvSpPr>
            <p:nvPr/>
          </p:nvSpPr>
          <p:spPr bwMode="auto">
            <a:xfrm>
              <a:off x="2739"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0" name="Freeform 26">
              <a:extLst>
                <a:ext uri="{FF2B5EF4-FFF2-40B4-BE49-F238E27FC236}">
                  <a16:creationId xmlns:a16="http://schemas.microsoft.com/office/drawing/2014/main" id="{C7239167-B0F5-4C4D-0534-FD9834030BD4}"/>
                </a:ext>
              </a:extLst>
            </p:cNvPr>
            <p:cNvSpPr>
              <a:spLocks/>
            </p:cNvSpPr>
            <p:nvPr/>
          </p:nvSpPr>
          <p:spPr bwMode="auto">
            <a:xfrm>
              <a:off x="2909"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1" name="Freeform 27">
              <a:extLst>
                <a:ext uri="{FF2B5EF4-FFF2-40B4-BE49-F238E27FC236}">
                  <a16:creationId xmlns:a16="http://schemas.microsoft.com/office/drawing/2014/main" id="{D46738A1-8C09-512D-613E-C05600B0EEF1}"/>
                </a:ext>
              </a:extLst>
            </p:cNvPr>
            <p:cNvSpPr>
              <a:spLocks/>
            </p:cNvSpPr>
            <p:nvPr/>
          </p:nvSpPr>
          <p:spPr bwMode="auto">
            <a:xfrm>
              <a:off x="2939"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2" name="Freeform 28">
              <a:extLst>
                <a:ext uri="{FF2B5EF4-FFF2-40B4-BE49-F238E27FC236}">
                  <a16:creationId xmlns:a16="http://schemas.microsoft.com/office/drawing/2014/main" id="{F3EC3087-40A2-96C2-7356-3EA5AF8E77F3}"/>
                </a:ext>
              </a:extLst>
            </p:cNvPr>
            <p:cNvSpPr>
              <a:spLocks/>
            </p:cNvSpPr>
            <p:nvPr/>
          </p:nvSpPr>
          <p:spPr bwMode="auto">
            <a:xfrm>
              <a:off x="2850"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3" name="Freeform 29">
              <a:extLst>
                <a:ext uri="{FF2B5EF4-FFF2-40B4-BE49-F238E27FC236}">
                  <a16:creationId xmlns:a16="http://schemas.microsoft.com/office/drawing/2014/main" id="{FB52A73F-D216-EE3C-AA36-686A1DB036E0}"/>
                </a:ext>
              </a:extLst>
            </p:cNvPr>
            <p:cNvSpPr>
              <a:spLocks/>
            </p:cNvSpPr>
            <p:nvPr/>
          </p:nvSpPr>
          <p:spPr bwMode="auto">
            <a:xfrm>
              <a:off x="3028"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4" name="Freeform 30">
              <a:extLst>
                <a:ext uri="{FF2B5EF4-FFF2-40B4-BE49-F238E27FC236}">
                  <a16:creationId xmlns:a16="http://schemas.microsoft.com/office/drawing/2014/main" id="{9E10CB1D-DEC6-DF1D-0A5F-B5649B2EF463}"/>
                </a:ext>
              </a:extLst>
            </p:cNvPr>
            <p:cNvSpPr>
              <a:spLocks/>
            </p:cNvSpPr>
            <p:nvPr/>
          </p:nvSpPr>
          <p:spPr bwMode="auto">
            <a:xfrm>
              <a:off x="2988"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9895" name="Freeform 31">
              <a:extLst>
                <a:ext uri="{FF2B5EF4-FFF2-40B4-BE49-F238E27FC236}">
                  <a16:creationId xmlns:a16="http://schemas.microsoft.com/office/drawing/2014/main" id="{D83900A6-AD8A-1C0A-557F-4B5553C40B6B}"/>
                </a:ext>
              </a:extLst>
            </p:cNvPr>
            <p:cNvSpPr>
              <a:spLocks/>
            </p:cNvSpPr>
            <p:nvPr/>
          </p:nvSpPr>
          <p:spPr bwMode="auto">
            <a:xfrm>
              <a:off x="2798"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92193" name="AutoShape 33">
            <a:extLst>
              <a:ext uri="{FF2B5EF4-FFF2-40B4-BE49-F238E27FC236}">
                <a16:creationId xmlns:a16="http://schemas.microsoft.com/office/drawing/2014/main" id="{6BE8D93A-B6FB-79AA-D7EE-E4A6215E4380}"/>
              </a:ext>
            </a:extLst>
          </p:cNvPr>
          <p:cNvSpPr>
            <a:spLocks noChangeArrowheads="1"/>
          </p:cNvSpPr>
          <p:nvPr/>
        </p:nvSpPr>
        <p:spPr bwMode="auto">
          <a:xfrm>
            <a:off x="5435600" y="2133600"/>
            <a:ext cx="2736850" cy="1260475"/>
          </a:xfrm>
          <a:prstGeom prst="wedgeEllipseCallout">
            <a:avLst>
              <a:gd name="adj1" fmla="val -51796"/>
              <a:gd name="adj2" fmla="val 108440"/>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i="1"/>
              <a:t>Mammì! …va bene la dolcezza…</a:t>
            </a:r>
          </a:p>
          <a:p>
            <a:pPr algn="ctr" eaLnBrk="1" hangingPunct="1">
              <a:spcBef>
                <a:spcPct val="0"/>
              </a:spcBef>
              <a:buFontTx/>
              <a:buNone/>
            </a:pPr>
            <a:r>
              <a:rPr lang="it-IT" altLang="it-IT" sz="1400" b="1" i="1"/>
              <a:t>ma…sempre</a:t>
            </a:r>
          </a:p>
          <a:p>
            <a:pPr algn="ctr" eaLnBrk="1" hangingPunct="1">
              <a:spcBef>
                <a:spcPct val="0"/>
              </a:spcBef>
              <a:buFontTx/>
              <a:buNone/>
            </a:pPr>
            <a:r>
              <a:rPr lang="it-IT" altLang="it-IT" sz="1400" b="1" i="1"/>
              <a:t>Sfruttamento 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92173"/>
                                        </p:tgtEl>
                                        <p:attrNameLst>
                                          <p:attrName>style.visibility</p:attrName>
                                        </p:attrNameLst>
                                      </p:cBhvr>
                                      <p:to>
                                        <p:strVal val="visible"/>
                                      </p:to>
                                    </p:set>
                                    <p:animEffect transition="in" filter="strips(downRight)">
                                      <p:cBhvr>
                                        <p:cTn id="7" dur="3000"/>
                                        <p:tgtEl>
                                          <p:spTgt spid="921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2193"/>
                                        </p:tgtEl>
                                        <p:attrNameLst>
                                          <p:attrName>style.visibility</p:attrName>
                                        </p:attrNameLst>
                                      </p:cBhvr>
                                      <p:to>
                                        <p:strVal val="visible"/>
                                      </p:to>
                                    </p:set>
                                    <p:animEffect transition="in" filter="strips(downRight)">
                                      <p:cBhvr>
                                        <p:cTn id="12" dur="3000"/>
                                        <p:tgtEl>
                                          <p:spTgt spid="92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3" grpId="0" animBg="1"/>
      <p:bldP spid="9219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80898" name="WordArt 2">
            <a:extLst>
              <a:ext uri="{FF2B5EF4-FFF2-40B4-BE49-F238E27FC236}">
                <a16:creationId xmlns:a16="http://schemas.microsoft.com/office/drawing/2014/main" id="{0E71C4ED-11A0-9C83-4F13-5E63C9A634E2}"/>
              </a:ext>
            </a:extLst>
          </p:cNvPr>
          <p:cNvSpPr>
            <a:spLocks noChangeArrowheads="1" noChangeShapeType="1" noTextEdit="1"/>
          </p:cNvSpPr>
          <p:nvPr/>
        </p:nvSpPr>
        <p:spPr bwMode="auto">
          <a:xfrm>
            <a:off x="396875" y="1916113"/>
            <a:ext cx="8351838" cy="3889375"/>
          </a:xfrm>
          <a:prstGeom prst="rect">
            <a:avLst/>
          </a:prstGeom>
        </p:spPr>
        <p:txBody>
          <a:bodyPr wrap="none" fromWordArt="1">
            <a:prstTxWarp prst="textPlain">
              <a:avLst>
                <a:gd name="adj" fmla="val 50000"/>
              </a:avLst>
            </a:prstTxWarp>
          </a:bodyPr>
          <a:lstStyle/>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“Diritto di </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reclamare se ti sembra che la tua città</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sia un po' troppo sporca, brutta e puzzolenta</a:t>
            </a:r>
          </a:p>
          <a:p>
            <a:pPr algn="ctr"/>
            <a:r>
              <a:rPr lang="it-IT" sz="3600" i="1" kern="10" spc="1800">
                <a:ln w="9525">
                  <a:solidFill>
                    <a:schemeClr val="bg1"/>
                  </a:solidFill>
                  <a:round/>
                  <a:headEnd/>
                  <a:tailEnd/>
                </a:ln>
                <a:solidFill>
                  <a:srgbClr val="FFFFFF"/>
                </a:solidFill>
                <a:effectLst>
                  <a:outerShdw dist="35921" dir="2700000" algn="ctr" rotWithShape="0">
                    <a:srgbClr val="808080">
                      <a:alpha val="79999"/>
                    </a:srgbClr>
                  </a:outerShdw>
                </a:effectLst>
                <a:latin typeface="Arial Black" panose="020B0604020202020204" pitchFamily="34" charset="0"/>
                <a:cs typeface="Arial Black" panose="020B0604020202020204" pitchFamily="34" charset="0"/>
              </a:rPr>
              <a:t>a causa delle macchine"</a:t>
            </a:r>
          </a:p>
        </p:txBody>
      </p:sp>
      <p:sp>
        <p:nvSpPr>
          <p:cNvPr id="80899" name="Rectangle 3">
            <a:extLst>
              <a:ext uri="{FF2B5EF4-FFF2-40B4-BE49-F238E27FC236}">
                <a16:creationId xmlns:a16="http://schemas.microsoft.com/office/drawing/2014/main" id="{5B5E7276-FD5B-C3A8-2A51-DFF8148C9A0A}"/>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ED9282E3-1494-B1A1-B133-B6137F3ECAB1}"/>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1923" name="Group 3">
            <a:extLst>
              <a:ext uri="{FF2B5EF4-FFF2-40B4-BE49-F238E27FC236}">
                <a16:creationId xmlns:a16="http://schemas.microsoft.com/office/drawing/2014/main" id="{AC5FA263-CB11-1EEE-5B92-998F1B9D1C2A}"/>
              </a:ext>
            </a:extLst>
          </p:cNvPr>
          <p:cNvGrpSpPr>
            <a:grpSpLocks/>
          </p:cNvGrpSpPr>
          <p:nvPr/>
        </p:nvGrpSpPr>
        <p:grpSpPr bwMode="auto">
          <a:xfrm>
            <a:off x="7237413" y="1843088"/>
            <a:ext cx="1296987" cy="4297362"/>
            <a:chOff x="3878" y="1026"/>
            <a:chExt cx="817" cy="2707"/>
          </a:xfrm>
        </p:grpSpPr>
        <p:sp>
          <p:nvSpPr>
            <p:cNvPr id="82024" name="AutoShape 4">
              <a:extLst>
                <a:ext uri="{FF2B5EF4-FFF2-40B4-BE49-F238E27FC236}">
                  <a16:creationId xmlns:a16="http://schemas.microsoft.com/office/drawing/2014/main" id="{BC471270-6D2E-0882-39B9-38EA04911B3B}"/>
                </a:ext>
              </a:extLst>
            </p:cNvPr>
            <p:cNvSpPr>
              <a:spLocks noChangeArrowheads="1"/>
            </p:cNvSpPr>
            <p:nvPr/>
          </p:nvSpPr>
          <p:spPr bwMode="auto">
            <a:xfrm>
              <a:off x="4050" y="1026"/>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2025" name="AutoShape 5">
              <a:extLst>
                <a:ext uri="{FF2B5EF4-FFF2-40B4-BE49-F238E27FC236}">
                  <a16:creationId xmlns:a16="http://schemas.microsoft.com/office/drawing/2014/main" id="{E6E99F27-E8FA-B7D2-6253-9F85D6D81494}"/>
                </a:ext>
              </a:extLst>
            </p:cNvPr>
            <p:cNvSpPr>
              <a:spLocks noChangeArrowheads="1"/>
            </p:cNvSpPr>
            <p:nvPr/>
          </p:nvSpPr>
          <p:spPr bwMode="auto">
            <a:xfrm rot="3454893">
              <a:off x="4470" y="2211"/>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26" name="AutoShape 6">
              <a:extLst>
                <a:ext uri="{FF2B5EF4-FFF2-40B4-BE49-F238E27FC236}">
                  <a16:creationId xmlns:a16="http://schemas.microsoft.com/office/drawing/2014/main" id="{5A707797-2892-3FC6-A2A4-344CA46812E5}"/>
                </a:ext>
              </a:extLst>
            </p:cNvPr>
            <p:cNvSpPr>
              <a:spLocks noChangeArrowheads="1"/>
            </p:cNvSpPr>
            <p:nvPr/>
          </p:nvSpPr>
          <p:spPr bwMode="auto">
            <a:xfrm rot="6415854">
              <a:off x="3942" y="2199"/>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27" name="Rectangle 7">
              <a:extLst>
                <a:ext uri="{FF2B5EF4-FFF2-40B4-BE49-F238E27FC236}">
                  <a16:creationId xmlns:a16="http://schemas.microsoft.com/office/drawing/2014/main" id="{B71A0A75-2A48-FA28-A232-F71B9FC725C5}"/>
                </a:ext>
              </a:extLst>
            </p:cNvPr>
            <p:cNvSpPr>
              <a:spLocks noChangeArrowheads="1"/>
            </p:cNvSpPr>
            <p:nvPr/>
          </p:nvSpPr>
          <p:spPr bwMode="auto">
            <a:xfrm>
              <a:off x="410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28" name="Rectangle 8">
              <a:extLst>
                <a:ext uri="{FF2B5EF4-FFF2-40B4-BE49-F238E27FC236}">
                  <a16:creationId xmlns:a16="http://schemas.microsoft.com/office/drawing/2014/main" id="{B86FE1EF-4263-9A34-515B-5E5F5B4713B5}"/>
                </a:ext>
              </a:extLst>
            </p:cNvPr>
            <p:cNvSpPr>
              <a:spLocks noChangeArrowheads="1"/>
            </p:cNvSpPr>
            <p:nvPr/>
          </p:nvSpPr>
          <p:spPr bwMode="auto">
            <a:xfrm>
              <a:off x="437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29" name="AutoShape 9">
              <a:extLst>
                <a:ext uri="{FF2B5EF4-FFF2-40B4-BE49-F238E27FC236}">
                  <a16:creationId xmlns:a16="http://schemas.microsoft.com/office/drawing/2014/main" id="{01BC0776-CC2D-E582-BD39-66CF95EDFB97}"/>
                </a:ext>
              </a:extLst>
            </p:cNvPr>
            <p:cNvSpPr>
              <a:spLocks noChangeArrowheads="1"/>
            </p:cNvSpPr>
            <p:nvPr/>
          </p:nvSpPr>
          <p:spPr bwMode="auto">
            <a:xfrm>
              <a:off x="3904" y="1571"/>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30" name="AutoShape 10">
              <a:extLst>
                <a:ext uri="{FF2B5EF4-FFF2-40B4-BE49-F238E27FC236}">
                  <a16:creationId xmlns:a16="http://schemas.microsoft.com/office/drawing/2014/main" id="{56A78309-B9C9-0F25-8E5B-A689BF9AEBDA}"/>
                </a:ext>
              </a:extLst>
            </p:cNvPr>
            <p:cNvSpPr>
              <a:spLocks noChangeArrowheads="1"/>
            </p:cNvSpPr>
            <p:nvPr/>
          </p:nvSpPr>
          <p:spPr bwMode="auto">
            <a:xfrm>
              <a:off x="4076" y="1226"/>
              <a:ext cx="393" cy="602"/>
            </a:xfrm>
            <a:prstGeom prst="smileyFace">
              <a:avLst>
                <a:gd name="adj" fmla="val -4532"/>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31" name="Oval 11">
              <a:extLst>
                <a:ext uri="{FF2B5EF4-FFF2-40B4-BE49-F238E27FC236}">
                  <a16:creationId xmlns:a16="http://schemas.microsoft.com/office/drawing/2014/main" id="{6A99CE85-E513-E3C6-7102-1D940AFB2BBB}"/>
                </a:ext>
              </a:extLst>
            </p:cNvPr>
            <p:cNvSpPr>
              <a:spLocks noChangeArrowheads="1"/>
            </p:cNvSpPr>
            <p:nvPr/>
          </p:nvSpPr>
          <p:spPr bwMode="auto">
            <a:xfrm>
              <a:off x="4312" y="1395"/>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32" name="Oval 12">
              <a:extLst>
                <a:ext uri="{FF2B5EF4-FFF2-40B4-BE49-F238E27FC236}">
                  <a16:creationId xmlns:a16="http://schemas.microsoft.com/office/drawing/2014/main" id="{1EC942A0-C8D9-3ADB-2F0F-579229A7B38F}"/>
                </a:ext>
              </a:extLst>
            </p:cNvPr>
            <p:cNvSpPr>
              <a:spLocks noChangeArrowheads="1"/>
            </p:cNvSpPr>
            <p:nvPr/>
          </p:nvSpPr>
          <p:spPr bwMode="auto">
            <a:xfrm>
              <a:off x="4189" y="1401"/>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1924" name="Group 14">
            <a:extLst>
              <a:ext uri="{FF2B5EF4-FFF2-40B4-BE49-F238E27FC236}">
                <a16:creationId xmlns:a16="http://schemas.microsoft.com/office/drawing/2014/main" id="{D98A902F-04F3-D465-BD4F-38CCAFCC8224}"/>
              </a:ext>
            </a:extLst>
          </p:cNvPr>
          <p:cNvGrpSpPr>
            <a:grpSpLocks/>
          </p:cNvGrpSpPr>
          <p:nvPr/>
        </p:nvGrpSpPr>
        <p:grpSpPr bwMode="auto">
          <a:xfrm>
            <a:off x="827088" y="3673475"/>
            <a:ext cx="1082675" cy="1873250"/>
            <a:chOff x="1746" y="2160"/>
            <a:chExt cx="773" cy="1588"/>
          </a:xfrm>
        </p:grpSpPr>
        <p:sp>
          <p:nvSpPr>
            <p:cNvPr id="82007" name="AutoShape 15">
              <a:extLst>
                <a:ext uri="{FF2B5EF4-FFF2-40B4-BE49-F238E27FC236}">
                  <a16:creationId xmlns:a16="http://schemas.microsoft.com/office/drawing/2014/main" id="{94486146-D7D5-89D7-B8C3-95E0C03A1E1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08" name="AutoShape 16">
              <a:extLst>
                <a:ext uri="{FF2B5EF4-FFF2-40B4-BE49-F238E27FC236}">
                  <a16:creationId xmlns:a16="http://schemas.microsoft.com/office/drawing/2014/main" id="{61B6DD5A-4E11-B38F-3BC9-C7C82011871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09" name="Rectangle 17">
              <a:extLst>
                <a:ext uri="{FF2B5EF4-FFF2-40B4-BE49-F238E27FC236}">
                  <a16:creationId xmlns:a16="http://schemas.microsoft.com/office/drawing/2014/main" id="{95649726-06FB-3726-A78C-5EF8E1C490A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0" name="Rectangle 18">
              <a:extLst>
                <a:ext uri="{FF2B5EF4-FFF2-40B4-BE49-F238E27FC236}">
                  <a16:creationId xmlns:a16="http://schemas.microsoft.com/office/drawing/2014/main" id="{36BBBFB5-2E98-DDA0-E395-6373490698A1}"/>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1" name="AutoShape 19">
              <a:extLst>
                <a:ext uri="{FF2B5EF4-FFF2-40B4-BE49-F238E27FC236}">
                  <a16:creationId xmlns:a16="http://schemas.microsoft.com/office/drawing/2014/main" id="{4EF0A5CB-DDE6-4F30-470B-D611B009089F}"/>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2" name="Oval 20">
              <a:extLst>
                <a:ext uri="{FF2B5EF4-FFF2-40B4-BE49-F238E27FC236}">
                  <a16:creationId xmlns:a16="http://schemas.microsoft.com/office/drawing/2014/main" id="{1375BB6A-6869-C435-2276-981D6F6ADFAE}"/>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3" name="Oval 21">
              <a:extLst>
                <a:ext uri="{FF2B5EF4-FFF2-40B4-BE49-F238E27FC236}">
                  <a16:creationId xmlns:a16="http://schemas.microsoft.com/office/drawing/2014/main" id="{B3488902-3FCC-2790-963A-C0564806B819}"/>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4" name="Rectangle 22">
              <a:extLst>
                <a:ext uri="{FF2B5EF4-FFF2-40B4-BE49-F238E27FC236}">
                  <a16:creationId xmlns:a16="http://schemas.microsoft.com/office/drawing/2014/main" id="{2FFC3DE8-234D-6B82-9263-6441626752A8}"/>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5" name="Rectangle 23">
              <a:extLst>
                <a:ext uri="{FF2B5EF4-FFF2-40B4-BE49-F238E27FC236}">
                  <a16:creationId xmlns:a16="http://schemas.microsoft.com/office/drawing/2014/main" id="{5F57BFE0-4472-3078-BD60-CC3090D623A2}"/>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016" name="Freeform 24">
              <a:extLst>
                <a:ext uri="{FF2B5EF4-FFF2-40B4-BE49-F238E27FC236}">
                  <a16:creationId xmlns:a16="http://schemas.microsoft.com/office/drawing/2014/main" id="{2D6F429D-457B-D5D2-62A8-4B95010195B6}"/>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17" name="Freeform 25">
              <a:extLst>
                <a:ext uri="{FF2B5EF4-FFF2-40B4-BE49-F238E27FC236}">
                  <a16:creationId xmlns:a16="http://schemas.microsoft.com/office/drawing/2014/main" id="{861B915D-B8EF-B425-CA7D-76C4457A0A7D}"/>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18" name="Freeform 26">
              <a:extLst>
                <a:ext uri="{FF2B5EF4-FFF2-40B4-BE49-F238E27FC236}">
                  <a16:creationId xmlns:a16="http://schemas.microsoft.com/office/drawing/2014/main" id="{FC82C42E-CABE-68AC-28DE-1242B794B307}"/>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19" name="Freeform 27">
              <a:extLst>
                <a:ext uri="{FF2B5EF4-FFF2-40B4-BE49-F238E27FC236}">
                  <a16:creationId xmlns:a16="http://schemas.microsoft.com/office/drawing/2014/main" id="{2EA39837-1819-6D58-6209-C678943ACA3F}"/>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20" name="Freeform 28">
              <a:extLst>
                <a:ext uri="{FF2B5EF4-FFF2-40B4-BE49-F238E27FC236}">
                  <a16:creationId xmlns:a16="http://schemas.microsoft.com/office/drawing/2014/main" id="{23F3A4B1-EF3E-6633-C5C0-888A8348C4DD}"/>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21" name="Freeform 29">
              <a:extLst>
                <a:ext uri="{FF2B5EF4-FFF2-40B4-BE49-F238E27FC236}">
                  <a16:creationId xmlns:a16="http://schemas.microsoft.com/office/drawing/2014/main" id="{640CEE2B-E87D-1939-F48B-C9EFC131B9BF}"/>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22" name="Freeform 30">
              <a:extLst>
                <a:ext uri="{FF2B5EF4-FFF2-40B4-BE49-F238E27FC236}">
                  <a16:creationId xmlns:a16="http://schemas.microsoft.com/office/drawing/2014/main" id="{90E5C68F-8F5D-3092-C7BF-FC2603CF40A7}"/>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23" name="Freeform 31">
              <a:extLst>
                <a:ext uri="{FF2B5EF4-FFF2-40B4-BE49-F238E27FC236}">
                  <a16:creationId xmlns:a16="http://schemas.microsoft.com/office/drawing/2014/main" id="{4580493C-7D43-6C9B-3FE5-BE97FAC22042}"/>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1925" name="Group 32">
            <a:extLst>
              <a:ext uri="{FF2B5EF4-FFF2-40B4-BE49-F238E27FC236}">
                <a16:creationId xmlns:a16="http://schemas.microsoft.com/office/drawing/2014/main" id="{203968C1-33D2-2756-D676-EC718828F0F8}"/>
              </a:ext>
            </a:extLst>
          </p:cNvPr>
          <p:cNvGrpSpPr>
            <a:grpSpLocks/>
          </p:cNvGrpSpPr>
          <p:nvPr/>
        </p:nvGrpSpPr>
        <p:grpSpPr bwMode="auto">
          <a:xfrm>
            <a:off x="3919538" y="4321175"/>
            <a:ext cx="795337" cy="1657350"/>
            <a:chOff x="1746" y="2160"/>
            <a:chExt cx="773" cy="1588"/>
          </a:xfrm>
        </p:grpSpPr>
        <p:sp>
          <p:nvSpPr>
            <p:cNvPr id="81990" name="AutoShape 33">
              <a:extLst>
                <a:ext uri="{FF2B5EF4-FFF2-40B4-BE49-F238E27FC236}">
                  <a16:creationId xmlns:a16="http://schemas.microsoft.com/office/drawing/2014/main" id="{3DC25D8B-25F1-CAB9-D41B-898B4826FFF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1" name="AutoShape 34">
              <a:extLst>
                <a:ext uri="{FF2B5EF4-FFF2-40B4-BE49-F238E27FC236}">
                  <a16:creationId xmlns:a16="http://schemas.microsoft.com/office/drawing/2014/main" id="{C3F548A5-A61D-97DD-0315-E7190679722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2" name="Rectangle 35">
              <a:extLst>
                <a:ext uri="{FF2B5EF4-FFF2-40B4-BE49-F238E27FC236}">
                  <a16:creationId xmlns:a16="http://schemas.microsoft.com/office/drawing/2014/main" id="{C7D4DEEE-84C1-4CFD-4CE9-7E04DF68BBF1}"/>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3" name="Rectangle 36">
              <a:extLst>
                <a:ext uri="{FF2B5EF4-FFF2-40B4-BE49-F238E27FC236}">
                  <a16:creationId xmlns:a16="http://schemas.microsoft.com/office/drawing/2014/main" id="{A41AB488-3B1F-6B2F-0AC5-5CFEB3D1AF7E}"/>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4" name="AutoShape 37">
              <a:extLst>
                <a:ext uri="{FF2B5EF4-FFF2-40B4-BE49-F238E27FC236}">
                  <a16:creationId xmlns:a16="http://schemas.microsoft.com/office/drawing/2014/main" id="{77273A4F-4AA7-57A7-771B-D156016AABC9}"/>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5" name="Oval 38">
              <a:extLst>
                <a:ext uri="{FF2B5EF4-FFF2-40B4-BE49-F238E27FC236}">
                  <a16:creationId xmlns:a16="http://schemas.microsoft.com/office/drawing/2014/main" id="{0E135DA1-5753-B527-A049-428592F27434}"/>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6" name="Oval 39">
              <a:extLst>
                <a:ext uri="{FF2B5EF4-FFF2-40B4-BE49-F238E27FC236}">
                  <a16:creationId xmlns:a16="http://schemas.microsoft.com/office/drawing/2014/main" id="{543BD2D0-5817-2121-B541-0591AC21C617}"/>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7" name="Rectangle 40">
              <a:extLst>
                <a:ext uri="{FF2B5EF4-FFF2-40B4-BE49-F238E27FC236}">
                  <a16:creationId xmlns:a16="http://schemas.microsoft.com/office/drawing/2014/main" id="{C081C9B7-9779-2A78-3F35-524377A0B6D8}"/>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8" name="Rectangle 41">
              <a:extLst>
                <a:ext uri="{FF2B5EF4-FFF2-40B4-BE49-F238E27FC236}">
                  <a16:creationId xmlns:a16="http://schemas.microsoft.com/office/drawing/2014/main" id="{49B12B82-667B-B159-B404-16E72794F30C}"/>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99" name="Freeform 42">
              <a:extLst>
                <a:ext uri="{FF2B5EF4-FFF2-40B4-BE49-F238E27FC236}">
                  <a16:creationId xmlns:a16="http://schemas.microsoft.com/office/drawing/2014/main" id="{3F1086D1-75B7-31E3-9C47-D91157D1D3C0}"/>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0" name="Freeform 43">
              <a:extLst>
                <a:ext uri="{FF2B5EF4-FFF2-40B4-BE49-F238E27FC236}">
                  <a16:creationId xmlns:a16="http://schemas.microsoft.com/office/drawing/2014/main" id="{7AC66795-57B0-D2BC-0170-3BE399DCA615}"/>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1" name="Freeform 44">
              <a:extLst>
                <a:ext uri="{FF2B5EF4-FFF2-40B4-BE49-F238E27FC236}">
                  <a16:creationId xmlns:a16="http://schemas.microsoft.com/office/drawing/2014/main" id="{1B02F885-286C-0260-1079-0A962101434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2" name="Freeform 45">
              <a:extLst>
                <a:ext uri="{FF2B5EF4-FFF2-40B4-BE49-F238E27FC236}">
                  <a16:creationId xmlns:a16="http://schemas.microsoft.com/office/drawing/2014/main" id="{F297B7BC-1300-C5B5-3C94-C2A7A87DA989}"/>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3" name="Freeform 46">
              <a:extLst>
                <a:ext uri="{FF2B5EF4-FFF2-40B4-BE49-F238E27FC236}">
                  <a16:creationId xmlns:a16="http://schemas.microsoft.com/office/drawing/2014/main" id="{D93F339B-F1A3-D9BF-9B96-792A9AB63CED}"/>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4" name="Freeform 47">
              <a:extLst>
                <a:ext uri="{FF2B5EF4-FFF2-40B4-BE49-F238E27FC236}">
                  <a16:creationId xmlns:a16="http://schemas.microsoft.com/office/drawing/2014/main" id="{B79F4053-F962-740F-C94B-BC62D393C684}"/>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5" name="Freeform 48">
              <a:extLst>
                <a:ext uri="{FF2B5EF4-FFF2-40B4-BE49-F238E27FC236}">
                  <a16:creationId xmlns:a16="http://schemas.microsoft.com/office/drawing/2014/main" id="{C41B5402-0C59-2571-9806-7CDC05B1D261}"/>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006" name="Freeform 49">
              <a:extLst>
                <a:ext uri="{FF2B5EF4-FFF2-40B4-BE49-F238E27FC236}">
                  <a16:creationId xmlns:a16="http://schemas.microsoft.com/office/drawing/2014/main" id="{D0263D96-7F4B-81A2-331A-1AA725C5630B}"/>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1926" name="Group 50">
            <a:extLst>
              <a:ext uri="{FF2B5EF4-FFF2-40B4-BE49-F238E27FC236}">
                <a16:creationId xmlns:a16="http://schemas.microsoft.com/office/drawing/2014/main" id="{A5FD22AF-582E-4028-2AC5-D1D736FCDDE6}"/>
              </a:ext>
            </a:extLst>
          </p:cNvPr>
          <p:cNvGrpSpPr>
            <a:grpSpLocks/>
          </p:cNvGrpSpPr>
          <p:nvPr/>
        </p:nvGrpSpPr>
        <p:grpSpPr bwMode="auto">
          <a:xfrm>
            <a:off x="3275013" y="3673475"/>
            <a:ext cx="795337" cy="1584325"/>
            <a:chOff x="1746" y="2160"/>
            <a:chExt cx="773" cy="1588"/>
          </a:xfrm>
        </p:grpSpPr>
        <p:sp>
          <p:nvSpPr>
            <p:cNvPr id="81973" name="AutoShape 51">
              <a:extLst>
                <a:ext uri="{FF2B5EF4-FFF2-40B4-BE49-F238E27FC236}">
                  <a16:creationId xmlns:a16="http://schemas.microsoft.com/office/drawing/2014/main" id="{9E7D0671-61BC-8916-65EE-927660C94DC2}"/>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4" name="AutoShape 52">
              <a:extLst>
                <a:ext uri="{FF2B5EF4-FFF2-40B4-BE49-F238E27FC236}">
                  <a16:creationId xmlns:a16="http://schemas.microsoft.com/office/drawing/2014/main" id="{18CD67FD-E59F-32AF-1300-862D6BE19103}"/>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5" name="Rectangle 53">
              <a:extLst>
                <a:ext uri="{FF2B5EF4-FFF2-40B4-BE49-F238E27FC236}">
                  <a16:creationId xmlns:a16="http://schemas.microsoft.com/office/drawing/2014/main" id="{D2279823-6482-AFFC-5A3C-91D8BE09536B}"/>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6" name="Rectangle 54">
              <a:extLst>
                <a:ext uri="{FF2B5EF4-FFF2-40B4-BE49-F238E27FC236}">
                  <a16:creationId xmlns:a16="http://schemas.microsoft.com/office/drawing/2014/main" id="{4276F4F6-8130-E55E-2887-92FC6BB99378}"/>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7" name="AutoShape 55">
              <a:extLst>
                <a:ext uri="{FF2B5EF4-FFF2-40B4-BE49-F238E27FC236}">
                  <a16:creationId xmlns:a16="http://schemas.microsoft.com/office/drawing/2014/main" id="{02907159-C659-F8B8-190D-5B3301950758}"/>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8" name="Oval 56">
              <a:extLst>
                <a:ext uri="{FF2B5EF4-FFF2-40B4-BE49-F238E27FC236}">
                  <a16:creationId xmlns:a16="http://schemas.microsoft.com/office/drawing/2014/main" id="{4AFCBCEA-0258-DC46-1A71-5BF130AE1874}"/>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79" name="Oval 57">
              <a:extLst>
                <a:ext uri="{FF2B5EF4-FFF2-40B4-BE49-F238E27FC236}">
                  <a16:creationId xmlns:a16="http://schemas.microsoft.com/office/drawing/2014/main" id="{8916925D-DE04-961C-A743-8065636F0A32}"/>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80" name="Rectangle 58">
              <a:extLst>
                <a:ext uri="{FF2B5EF4-FFF2-40B4-BE49-F238E27FC236}">
                  <a16:creationId xmlns:a16="http://schemas.microsoft.com/office/drawing/2014/main" id="{1CBA056F-5489-F92D-2089-292E510E200F}"/>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81" name="Rectangle 59">
              <a:extLst>
                <a:ext uri="{FF2B5EF4-FFF2-40B4-BE49-F238E27FC236}">
                  <a16:creationId xmlns:a16="http://schemas.microsoft.com/office/drawing/2014/main" id="{C0076374-0238-1FF0-47E3-4C956E3B438C}"/>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82" name="Freeform 60">
              <a:extLst>
                <a:ext uri="{FF2B5EF4-FFF2-40B4-BE49-F238E27FC236}">
                  <a16:creationId xmlns:a16="http://schemas.microsoft.com/office/drawing/2014/main" id="{77E2F886-DB93-F685-D8CD-C07F50A05EFC}"/>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3" name="Freeform 61">
              <a:extLst>
                <a:ext uri="{FF2B5EF4-FFF2-40B4-BE49-F238E27FC236}">
                  <a16:creationId xmlns:a16="http://schemas.microsoft.com/office/drawing/2014/main" id="{50EF4C53-F66A-1F49-EDF6-2C5136E9E4F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4" name="Freeform 62">
              <a:extLst>
                <a:ext uri="{FF2B5EF4-FFF2-40B4-BE49-F238E27FC236}">
                  <a16:creationId xmlns:a16="http://schemas.microsoft.com/office/drawing/2014/main" id="{CA85C906-FED4-23BB-AF2E-1A04412A22DC}"/>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5" name="Freeform 63">
              <a:extLst>
                <a:ext uri="{FF2B5EF4-FFF2-40B4-BE49-F238E27FC236}">
                  <a16:creationId xmlns:a16="http://schemas.microsoft.com/office/drawing/2014/main" id="{99D93316-3941-FCBA-731D-32B74158BFD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6" name="Freeform 64">
              <a:extLst>
                <a:ext uri="{FF2B5EF4-FFF2-40B4-BE49-F238E27FC236}">
                  <a16:creationId xmlns:a16="http://schemas.microsoft.com/office/drawing/2014/main" id="{FBD81B8D-81CF-0C58-8FA1-D2624D031529}"/>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7" name="Freeform 65">
              <a:extLst>
                <a:ext uri="{FF2B5EF4-FFF2-40B4-BE49-F238E27FC236}">
                  <a16:creationId xmlns:a16="http://schemas.microsoft.com/office/drawing/2014/main" id="{C5EB863A-BE09-1B87-C1B4-91E4C5858843}"/>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8" name="Freeform 66">
              <a:extLst>
                <a:ext uri="{FF2B5EF4-FFF2-40B4-BE49-F238E27FC236}">
                  <a16:creationId xmlns:a16="http://schemas.microsoft.com/office/drawing/2014/main" id="{F0A9EAA0-FA87-A889-74BB-9A9D6B4BDC33}"/>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9" name="Freeform 67">
              <a:extLst>
                <a:ext uri="{FF2B5EF4-FFF2-40B4-BE49-F238E27FC236}">
                  <a16:creationId xmlns:a16="http://schemas.microsoft.com/office/drawing/2014/main" id="{19D27E53-0014-3B4B-FF06-FAACAFFDF625}"/>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1927" name="Group 68">
            <a:extLst>
              <a:ext uri="{FF2B5EF4-FFF2-40B4-BE49-F238E27FC236}">
                <a16:creationId xmlns:a16="http://schemas.microsoft.com/office/drawing/2014/main" id="{B8D05999-F8A1-7E5F-7654-2438D2A0AB06}"/>
              </a:ext>
            </a:extLst>
          </p:cNvPr>
          <p:cNvGrpSpPr>
            <a:grpSpLocks/>
          </p:cNvGrpSpPr>
          <p:nvPr/>
        </p:nvGrpSpPr>
        <p:grpSpPr bwMode="auto">
          <a:xfrm>
            <a:off x="2771775" y="4681538"/>
            <a:ext cx="795338" cy="1584325"/>
            <a:chOff x="1746" y="2160"/>
            <a:chExt cx="773" cy="1588"/>
          </a:xfrm>
        </p:grpSpPr>
        <p:sp>
          <p:nvSpPr>
            <p:cNvPr id="81956" name="AutoShape 69">
              <a:extLst>
                <a:ext uri="{FF2B5EF4-FFF2-40B4-BE49-F238E27FC236}">
                  <a16:creationId xmlns:a16="http://schemas.microsoft.com/office/drawing/2014/main" id="{EC7085CB-5512-270A-BBDE-386F2CBAD81A}"/>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7" name="AutoShape 70">
              <a:extLst>
                <a:ext uri="{FF2B5EF4-FFF2-40B4-BE49-F238E27FC236}">
                  <a16:creationId xmlns:a16="http://schemas.microsoft.com/office/drawing/2014/main" id="{60DA7A49-41F7-F7D5-52D7-DE129A116A45}"/>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8" name="Rectangle 71">
              <a:extLst>
                <a:ext uri="{FF2B5EF4-FFF2-40B4-BE49-F238E27FC236}">
                  <a16:creationId xmlns:a16="http://schemas.microsoft.com/office/drawing/2014/main" id="{D95C50F9-BAF0-84BA-6480-FDB7F383CF12}"/>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9" name="Rectangle 72">
              <a:extLst>
                <a:ext uri="{FF2B5EF4-FFF2-40B4-BE49-F238E27FC236}">
                  <a16:creationId xmlns:a16="http://schemas.microsoft.com/office/drawing/2014/main" id="{16AA879D-E24E-E009-4A9C-721864DF6C5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0" name="AutoShape 73">
              <a:extLst>
                <a:ext uri="{FF2B5EF4-FFF2-40B4-BE49-F238E27FC236}">
                  <a16:creationId xmlns:a16="http://schemas.microsoft.com/office/drawing/2014/main" id="{F7D2AF3B-B272-5E79-0809-7C3A97C2871A}"/>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1" name="Oval 74">
              <a:extLst>
                <a:ext uri="{FF2B5EF4-FFF2-40B4-BE49-F238E27FC236}">
                  <a16:creationId xmlns:a16="http://schemas.microsoft.com/office/drawing/2014/main" id="{0017CCC5-51C1-5E10-06B7-8FD5C7B4BB68}"/>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2" name="Oval 75">
              <a:extLst>
                <a:ext uri="{FF2B5EF4-FFF2-40B4-BE49-F238E27FC236}">
                  <a16:creationId xmlns:a16="http://schemas.microsoft.com/office/drawing/2014/main" id="{FB35B047-2A75-360E-97F4-8A92751DCAB0}"/>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3" name="Rectangle 76">
              <a:extLst>
                <a:ext uri="{FF2B5EF4-FFF2-40B4-BE49-F238E27FC236}">
                  <a16:creationId xmlns:a16="http://schemas.microsoft.com/office/drawing/2014/main" id="{18B58D40-72C2-B835-6C28-EA2D5098423D}"/>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4" name="Rectangle 77">
              <a:extLst>
                <a:ext uri="{FF2B5EF4-FFF2-40B4-BE49-F238E27FC236}">
                  <a16:creationId xmlns:a16="http://schemas.microsoft.com/office/drawing/2014/main" id="{5D3CB612-CE4F-7EDE-B699-80883B5016AD}"/>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65" name="Freeform 78">
              <a:extLst>
                <a:ext uri="{FF2B5EF4-FFF2-40B4-BE49-F238E27FC236}">
                  <a16:creationId xmlns:a16="http://schemas.microsoft.com/office/drawing/2014/main" id="{A24115E1-D02A-E859-0927-5DD46E3B17B0}"/>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66" name="Freeform 79">
              <a:extLst>
                <a:ext uri="{FF2B5EF4-FFF2-40B4-BE49-F238E27FC236}">
                  <a16:creationId xmlns:a16="http://schemas.microsoft.com/office/drawing/2014/main" id="{CD1B4A65-52BD-4D9F-242F-20350025FFA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67" name="Freeform 80">
              <a:extLst>
                <a:ext uri="{FF2B5EF4-FFF2-40B4-BE49-F238E27FC236}">
                  <a16:creationId xmlns:a16="http://schemas.microsoft.com/office/drawing/2014/main" id="{9293D12A-796B-1DF1-99A7-411B1514CA66}"/>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68" name="Freeform 81">
              <a:extLst>
                <a:ext uri="{FF2B5EF4-FFF2-40B4-BE49-F238E27FC236}">
                  <a16:creationId xmlns:a16="http://schemas.microsoft.com/office/drawing/2014/main" id="{2C70E821-1C40-5476-626B-970682E1A4A6}"/>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69" name="Freeform 82">
              <a:extLst>
                <a:ext uri="{FF2B5EF4-FFF2-40B4-BE49-F238E27FC236}">
                  <a16:creationId xmlns:a16="http://schemas.microsoft.com/office/drawing/2014/main" id="{F1C47F96-FE5B-3A93-EDFD-8259FBC7548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70" name="Freeform 83">
              <a:extLst>
                <a:ext uri="{FF2B5EF4-FFF2-40B4-BE49-F238E27FC236}">
                  <a16:creationId xmlns:a16="http://schemas.microsoft.com/office/drawing/2014/main" id="{920C180A-20A8-BE55-98CB-1EB50AC920D4}"/>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71" name="Freeform 84">
              <a:extLst>
                <a:ext uri="{FF2B5EF4-FFF2-40B4-BE49-F238E27FC236}">
                  <a16:creationId xmlns:a16="http://schemas.microsoft.com/office/drawing/2014/main" id="{0665B923-79DA-1F36-8FBB-ECB3B8B05552}"/>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72" name="Freeform 85">
              <a:extLst>
                <a:ext uri="{FF2B5EF4-FFF2-40B4-BE49-F238E27FC236}">
                  <a16:creationId xmlns:a16="http://schemas.microsoft.com/office/drawing/2014/main" id="{A90620FB-8D27-66E5-2681-9FD409634F67}"/>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1928" name="Group 86">
            <a:extLst>
              <a:ext uri="{FF2B5EF4-FFF2-40B4-BE49-F238E27FC236}">
                <a16:creationId xmlns:a16="http://schemas.microsoft.com/office/drawing/2014/main" id="{216A4209-9D6E-2833-4B40-380EB544E213}"/>
              </a:ext>
            </a:extLst>
          </p:cNvPr>
          <p:cNvGrpSpPr>
            <a:grpSpLocks/>
          </p:cNvGrpSpPr>
          <p:nvPr/>
        </p:nvGrpSpPr>
        <p:grpSpPr bwMode="auto">
          <a:xfrm>
            <a:off x="2197100" y="4176713"/>
            <a:ext cx="576263" cy="1555750"/>
            <a:chOff x="1474" y="2178"/>
            <a:chExt cx="545" cy="1570"/>
          </a:xfrm>
        </p:grpSpPr>
        <p:sp>
          <p:nvSpPr>
            <p:cNvPr id="81947" name="AutoShape 87">
              <a:extLst>
                <a:ext uri="{FF2B5EF4-FFF2-40B4-BE49-F238E27FC236}">
                  <a16:creationId xmlns:a16="http://schemas.microsoft.com/office/drawing/2014/main" id="{3CBE81AF-960D-52D3-6058-514D50C4B6C8}"/>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8" name="AutoShape 88">
              <a:extLst>
                <a:ext uri="{FF2B5EF4-FFF2-40B4-BE49-F238E27FC236}">
                  <a16:creationId xmlns:a16="http://schemas.microsoft.com/office/drawing/2014/main" id="{0B1F31E2-05D7-AB95-0AC4-FFE02502E018}"/>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9" name="Rectangle 89">
              <a:extLst>
                <a:ext uri="{FF2B5EF4-FFF2-40B4-BE49-F238E27FC236}">
                  <a16:creationId xmlns:a16="http://schemas.microsoft.com/office/drawing/2014/main" id="{C5B45E82-FAD7-02A0-FC24-6C044F53754D}"/>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0" name="Rectangle 90">
              <a:extLst>
                <a:ext uri="{FF2B5EF4-FFF2-40B4-BE49-F238E27FC236}">
                  <a16:creationId xmlns:a16="http://schemas.microsoft.com/office/drawing/2014/main" id="{FA426E8D-D7B7-678A-EB88-6CAF1C618223}"/>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1" name="AutoShape 91">
              <a:extLst>
                <a:ext uri="{FF2B5EF4-FFF2-40B4-BE49-F238E27FC236}">
                  <a16:creationId xmlns:a16="http://schemas.microsoft.com/office/drawing/2014/main" id="{487F1B07-5B18-3D55-4A03-1462A63E49CC}"/>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2" name="AutoShape 92">
              <a:extLst>
                <a:ext uri="{FF2B5EF4-FFF2-40B4-BE49-F238E27FC236}">
                  <a16:creationId xmlns:a16="http://schemas.microsoft.com/office/drawing/2014/main" id="{96A210B3-A128-7E51-63A7-B15EAF4D6025}"/>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3" name="AutoShape 93">
              <a:extLst>
                <a:ext uri="{FF2B5EF4-FFF2-40B4-BE49-F238E27FC236}">
                  <a16:creationId xmlns:a16="http://schemas.microsoft.com/office/drawing/2014/main" id="{3075E907-9F1C-C00A-AF73-BD74177BCD1C}"/>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1954" name="Oval 94">
              <a:extLst>
                <a:ext uri="{FF2B5EF4-FFF2-40B4-BE49-F238E27FC236}">
                  <a16:creationId xmlns:a16="http://schemas.microsoft.com/office/drawing/2014/main" id="{E776549E-A617-51E5-FAC5-AAB87414CF03}"/>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55" name="Oval 95">
              <a:extLst>
                <a:ext uri="{FF2B5EF4-FFF2-40B4-BE49-F238E27FC236}">
                  <a16:creationId xmlns:a16="http://schemas.microsoft.com/office/drawing/2014/main" id="{95ADCA65-E69D-C6F4-E9B9-2CC904C7243C}"/>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1929" name="Group 96">
            <a:extLst>
              <a:ext uri="{FF2B5EF4-FFF2-40B4-BE49-F238E27FC236}">
                <a16:creationId xmlns:a16="http://schemas.microsoft.com/office/drawing/2014/main" id="{6BE2EA97-1A85-174F-EE4B-D753FB560B4E}"/>
              </a:ext>
            </a:extLst>
          </p:cNvPr>
          <p:cNvGrpSpPr>
            <a:grpSpLocks/>
          </p:cNvGrpSpPr>
          <p:nvPr/>
        </p:nvGrpSpPr>
        <p:grpSpPr bwMode="auto">
          <a:xfrm>
            <a:off x="1619250" y="5040313"/>
            <a:ext cx="576263" cy="1484312"/>
            <a:chOff x="1474" y="2178"/>
            <a:chExt cx="545" cy="1570"/>
          </a:xfrm>
        </p:grpSpPr>
        <p:sp>
          <p:nvSpPr>
            <p:cNvPr id="81938" name="AutoShape 97">
              <a:extLst>
                <a:ext uri="{FF2B5EF4-FFF2-40B4-BE49-F238E27FC236}">
                  <a16:creationId xmlns:a16="http://schemas.microsoft.com/office/drawing/2014/main" id="{BCEDE281-AF8C-6581-B414-30E79BAD3FAD}"/>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39" name="AutoShape 98">
              <a:extLst>
                <a:ext uri="{FF2B5EF4-FFF2-40B4-BE49-F238E27FC236}">
                  <a16:creationId xmlns:a16="http://schemas.microsoft.com/office/drawing/2014/main" id="{5F60D6BB-73A0-AC12-21FB-4D9DB77571CC}"/>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0" name="Rectangle 99">
              <a:extLst>
                <a:ext uri="{FF2B5EF4-FFF2-40B4-BE49-F238E27FC236}">
                  <a16:creationId xmlns:a16="http://schemas.microsoft.com/office/drawing/2014/main" id="{3FE40C92-B4B9-423F-306B-F34C75E1B7F2}"/>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1" name="Rectangle 100">
              <a:extLst>
                <a:ext uri="{FF2B5EF4-FFF2-40B4-BE49-F238E27FC236}">
                  <a16:creationId xmlns:a16="http://schemas.microsoft.com/office/drawing/2014/main" id="{45AA374D-E0A2-0A46-06A2-A61551881568}"/>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2" name="AutoShape 101">
              <a:extLst>
                <a:ext uri="{FF2B5EF4-FFF2-40B4-BE49-F238E27FC236}">
                  <a16:creationId xmlns:a16="http://schemas.microsoft.com/office/drawing/2014/main" id="{09A2943E-53D4-780C-850D-6A72F3F39D5E}"/>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3" name="AutoShape 102">
              <a:extLst>
                <a:ext uri="{FF2B5EF4-FFF2-40B4-BE49-F238E27FC236}">
                  <a16:creationId xmlns:a16="http://schemas.microsoft.com/office/drawing/2014/main" id="{8A20773F-F322-ED1A-CDAA-FA2030EEA3EB}"/>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4" name="AutoShape 103">
              <a:extLst>
                <a:ext uri="{FF2B5EF4-FFF2-40B4-BE49-F238E27FC236}">
                  <a16:creationId xmlns:a16="http://schemas.microsoft.com/office/drawing/2014/main" id="{3BF73071-AE2F-FAA0-C852-68D17E9F7368}"/>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1945" name="Oval 104">
              <a:extLst>
                <a:ext uri="{FF2B5EF4-FFF2-40B4-BE49-F238E27FC236}">
                  <a16:creationId xmlns:a16="http://schemas.microsoft.com/office/drawing/2014/main" id="{42330175-986D-1A5D-046B-176CCB20BC81}"/>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1946" name="Oval 105">
              <a:extLst>
                <a:ext uri="{FF2B5EF4-FFF2-40B4-BE49-F238E27FC236}">
                  <a16:creationId xmlns:a16="http://schemas.microsoft.com/office/drawing/2014/main" id="{6AB12C0E-F166-A2A6-0BE0-1A3E784738F4}"/>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98410" name="AutoShape 106">
            <a:extLst>
              <a:ext uri="{FF2B5EF4-FFF2-40B4-BE49-F238E27FC236}">
                <a16:creationId xmlns:a16="http://schemas.microsoft.com/office/drawing/2014/main" id="{6EC02075-FD4D-5144-6FC3-87F0653B127E}"/>
              </a:ext>
            </a:extLst>
          </p:cNvPr>
          <p:cNvSpPr>
            <a:spLocks noChangeArrowheads="1"/>
          </p:cNvSpPr>
          <p:nvPr/>
        </p:nvSpPr>
        <p:spPr bwMode="auto">
          <a:xfrm>
            <a:off x="4140200" y="260350"/>
            <a:ext cx="3527425" cy="1079500"/>
          </a:xfrm>
          <a:prstGeom prst="wedgeEllipseCallout">
            <a:avLst>
              <a:gd name="adj1" fmla="val 43699"/>
              <a:gd name="adj2" fmla="val 19117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Bambini…oggi parliamo di ecologia…siete d’accordo?</a:t>
            </a:r>
          </a:p>
        </p:txBody>
      </p:sp>
      <p:sp>
        <p:nvSpPr>
          <p:cNvPr id="81931" name="Rectangle 108">
            <a:extLst>
              <a:ext uri="{FF2B5EF4-FFF2-40B4-BE49-F238E27FC236}">
                <a16:creationId xmlns:a16="http://schemas.microsoft.com/office/drawing/2014/main" id="{C3180923-9C75-8D01-9C8E-4D3A40CE9C38}"/>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8413" name="AutoShape 109">
            <a:extLst>
              <a:ext uri="{FF2B5EF4-FFF2-40B4-BE49-F238E27FC236}">
                <a16:creationId xmlns:a16="http://schemas.microsoft.com/office/drawing/2014/main" id="{138E26F4-969C-1538-84BC-59137ACC488F}"/>
              </a:ext>
            </a:extLst>
          </p:cNvPr>
          <p:cNvSpPr>
            <a:spLocks noChangeArrowheads="1"/>
          </p:cNvSpPr>
          <p:nvPr/>
        </p:nvSpPr>
        <p:spPr bwMode="auto">
          <a:xfrm>
            <a:off x="323850" y="865188"/>
            <a:ext cx="1439863" cy="647700"/>
          </a:xfrm>
          <a:prstGeom prst="wedgeEllipseCallout">
            <a:avLst>
              <a:gd name="adj1" fmla="val 18245"/>
              <a:gd name="adj2" fmla="val 36911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8414" name="AutoShape 110">
            <a:extLst>
              <a:ext uri="{FF2B5EF4-FFF2-40B4-BE49-F238E27FC236}">
                <a16:creationId xmlns:a16="http://schemas.microsoft.com/office/drawing/2014/main" id="{FA1F9D5A-A901-6BA2-D589-DCD4684CBE49}"/>
              </a:ext>
            </a:extLst>
          </p:cNvPr>
          <p:cNvSpPr>
            <a:spLocks noChangeArrowheads="1"/>
          </p:cNvSpPr>
          <p:nvPr/>
        </p:nvSpPr>
        <p:spPr bwMode="auto">
          <a:xfrm>
            <a:off x="1763713" y="936625"/>
            <a:ext cx="1439862" cy="647700"/>
          </a:xfrm>
          <a:prstGeom prst="wedgeEllipseCallout">
            <a:avLst>
              <a:gd name="adj1" fmla="val -34565"/>
              <a:gd name="adj2" fmla="val 535051"/>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8415" name="AutoShape 111">
            <a:extLst>
              <a:ext uri="{FF2B5EF4-FFF2-40B4-BE49-F238E27FC236}">
                <a16:creationId xmlns:a16="http://schemas.microsoft.com/office/drawing/2014/main" id="{392D1D90-67F0-3E0A-6E3D-E5FDBE53F65F}"/>
              </a:ext>
            </a:extLst>
          </p:cNvPr>
          <p:cNvSpPr>
            <a:spLocks noChangeArrowheads="1"/>
          </p:cNvSpPr>
          <p:nvPr/>
        </p:nvSpPr>
        <p:spPr bwMode="auto">
          <a:xfrm>
            <a:off x="1044575" y="1512888"/>
            <a:ext cx="1439863" cy="647700"/>
          </a:xfrm>
          <a:prstGeom prst="wedgeEllipseCallout">
            <a:avLst>
              <a:gd name="adj1" fmla="val 42505"/>
              <a:gd name="adj2" fmla="val 340440"/>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8416" name="AutoShape 112">
            <a:extLst>
              <a:ext uri="{FF2B5EF4-FFF2-40B4-BE49-F238E27FC236}">
                <a16:creationId xmlns:a16="http://schemas.microsoft.com/office/drawing/2014/main" id="{C7875F09-1FE0-4481-8893-F5479B2DEA14}"/>
              </a:ext>
            </a:extLst>
          </p:cNvPr>
          <p:cNvSpPr>
            <a:spLocks noChangeArrowheads="1"/>
          </p:cNvSpPr>
          <p:nvPr/>
        </p:nvSpPr>
        <p:spPr bwMode="auto">
          <a:xfrm>
            <a:off x="2268538" y="1657350"/>
            <a:ext cx="1439862" cy="647700"/>
          </a:xfrm>
          <a:prstGeom prst="wedgeEllipseCallout">
            <a:avLst>
              <a:gd name="adj1" fmla="val 7773"/>
              <a:gd name="adj2" fmla="val 407843"/>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8417" name="AutoShape 113">
            <a:extLst>
              <a:ext uri="{FF2B5EF4-FFF2-40B4-BE49-F238E27FC236}">
                <a16:creationId xmlns:a16="http://schemas.microsoft.com/office/drawing/2014/main" id="{FF1C1525-AB18-6886-0DFA-C744F1C6A3D3}"/>
              </a:ext>
            </a:extLst>
          </p:cNvPr>
          <p:cNvSpPr>
            <a:spLocks noChangeArrowheads="1"/>
          </p:cNvSpPr>
          <p:nvPr/>
        </p:nvSpPr>
        <p:spPr bwMode="auto">
          <a:xfrm>
            <a:off x="2989263" y="1152525"/>
            <a:ext cx="1439862" cy="647700"/>
          </a:xfrm>
          <a:prstGeom prst="wedgeEllipseCallout">
            <a:avLst>
              <a:gd name="adj1" fmla="val -4907"/>
              <a:gd name="adj2" fmla="val 320097"/>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8418" name="AutoShape 114">
            <a:extLst>
              <a:ext uri="{FF2B5EF4-FFF2-40B4-BE49-F238E27FC236}">
                <a16:creationId xmlns:a16="http://schemas.microsoft.com/office/drawing/2014/main" id="{9BC5B218-3AF1-20B2-C6CA-620717AFAF49}"/>
              </a:ext>
            </a:extLst>
          </p:cNvPr>
          <p:cNvSpPr>
            <a:spLocks noChangeArrowheads="1"/>
          </p:cNvSpPr>
          <p:nvPr/>
        </p:nvSpPr>
        <p:spPr bwMode="auto">
          <a:xfrm>
            <a:off x="3997325" y="2016125"/>
            <a:ext cx="1439863" cy="647700"/>
          </a:xfrm>
          <a:prstGeom prst="wedgeEllipseCallout">
            <a:avLst>
              <a:gd name="adj1" fmla="val -26514"/>
              <a:gd name="adj2" fmla="val 289704"/>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98410"/>
                                        </p:tgtEl>
                                        <p:attrNameLst>
                                          <p:attrName>style.visibility</p:attrName>
                                        </p:attrNameLst>
                                      </p:cBhvr>
                                      <p:to>
                                        <p:strVal val="visible"/>
                                      </p:to>
                                    </p:set>
                                    <p:anim calcmode="lin" valueType="num">
                                      <p:cBhvr>
                                        <p:cTn id="7" dur="1000" fill="hold"/>
                                        <p:tgtEl>
                                          <p:spTgt spid="98410"/>
                                        </p:tgtEl>
                                        <p:attrNameLst>
                                          <p:attrName>ppt_w</p:attrName>
                                        </p:attrNameLst>
                                      </p:cBhvr>
                                      <p:tavLst>
                                        <p:tav tm="0">
                                          <p:val>
                                            <p:strVal val="#ppt_w*0.70"/>
                                          </p:val>
                                        </p:tav>
                                        <p:tav tm="100000">
                                          <p:val>
                                            <p:strVal val="#ppt_w"/>
                                          </p:val>
                                        </p:tav>
                                      </p:tavLst>
                                    </p:anim>
                                    <p:anim calcmode="lin" valueType="num">
                                      <p:cBhvr>
                                        <p:cTn id="8" dur="1000" fill="hold"/>
                                        <p:tgtEl>
                                          <p:spTgt spid="98410"/>
                                        </p:tgtEl>
                                        <p:attrNameLst>
                                          <p:attrName>ppt_h</p:attrName>
                                        </p:attrNameLst>
                                      </p:cBhvr>
                                      <p:tavLst>
                                        <p:tav tm="0">
                                          <p:val>
                                            <p:strVal val="#ppt_h"/>
                                          </p:val>
                                        </p:tav>
                                        <p:tav tm="100000">
                                          <p:val>
                                            <p:strVal val="#ppt_h"/>
                                          </p:val>
                                        </p:tav>
                                      </p:tavLst>
                                    </p:anim>
                                    <p:animEffect transition="in" filter="fade">
                                      <p:cBhvr>
                                        <p:cTn id="9" dur="1000"/>
                                        <p:tgtEl>
                                          <p:spTgt spid="98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98418"/>
                                        </p:tgtEl>
                                        <p:attrNameLst>
                                          <p:attrName>style.visibility</p:attrName>
                                        </p:attrNameLst>
                                      </p:cBhvr>
                                      <p:to>
                                        <p:strVal val="visible"/>
                                      </p:to>
                                    </p:set>
                                    <p:anim calcmode="lin" valueType="num">
                                      <p:cBhvr>
                                        <p:cTn id="14" dur="1000" fill="hold"/>
                                        <p:tgtEl>
                                          <p:spTgt spid="98418"/>
                                        </p:tgtEl>
                                        <p:attrNameLst>
                                          <p:attrName>ppt_w</p:attrName>
                                        </p:attrNameLst>
                                      </p:cBhvr>
                                      <p:tavLst>
                                        <p:tav tm="0">
                                          <p:val>
                                            <p:strVal val="#ppt_w*0.70"/>
                                          </p:val>
                                        </p:tav>
                                        <p:tav tm="100000">
                                          <p:val>
                                            <p:strVal val="#ppt_w"/>
                                          </p:val>
                                        </p:tav>
                                      </p:tavLst>
                                    </p:anim>
                                    <p:anim calcmode="lin" valueType="num">
                                      <p:cBhvr>
                                        <p:cTn id="15" dur="1000" fill="hold"/>
                                        <p:tgtEl>
                                          <p:spTgt spid="98418"/>
                                        </p:tgtEl>
                                        <p:attrNameLst>
                                          <p:attrName>ppt_h</p:attrName>
                                        </p:attrNameLst>
                                      </p:cBhvr>
                                      <p:tavLst>
                                        <p:tav tm="0">
                                          <p:val>
                                            <p:strVal val="#ppt_h"/>
                                          </p:val>
                                        </p:tav>
                                        <p:tav tm="100000">
                                          <p:val>
                                            <p:strVal val="#ppt_h"/>
                                          </p:val>
                                        </p:tav>
                                      </p:tavLst>
                                    </p:anim>
                                    <p:animEffect transition="in" filter="fade">
                                      <p:cBhvr>
                                        <p:cTn id="16" dur="1000"/>
                                        <p:tgtEl>
                                          <p:spTgt spid="98418"/>
                                        </p:tgtEl>
                                      </p:cBhvr>
                                    </p:animEffect>
                                  </p:childTnLst>
                                </p:cTn>
                              </p:par>
                              <p:par>
                                <p:cTn id="17" presetID="55" presetClass="entr" presetSubtype="0" fill="hold" nodeType="withEffect">
                                  <p:stCondLst>
                                    <p:cond delay="0"/>
                                  </p:stCondLst>
                                  <p:childTnLst>
                                    <p:set>
                                      <p:cBhvr>
                                        <p:cTn id="18" dur="1" fill="hold">
                                          <p:stCondLst>
                                            <p:cond delay="0"/>
                                          </p:stCondLst>
                                        </p:cTn>
                                        <p:tgtEl>
                                          <p:spTgt spid="98417"/>
                                        </p:tgtEl>
                                        <p:attrNameLst>
                                          <p:attrName>style.visibility</p:attrName>
                                        </p:attrNameLst>
                                      </p:cBhvr>
                                      <p:to>
                                        <p:strVal val="visible"/>
                                      </p:to>
                                    </p:set>
                                    <p:anim calcmode="lin" valueType="num">
                                      <p:cBhvr>
                                        <p:cTn id="19" dur="1000" fill="hold"/>
                                        <p:tgtEl>
                                          <p:spTgt spid="98417"/>
                                        </p:tgtEl>
                                        <p:attrNameLst>
                                          <p:attrName>ppt_w</p:attrName>
                                        </p:attrNameLst>
                                      </p:cBhvr>
                                      <p:tavLst>
                                        <p:tav tm="0">
                                          <p:val>
                                            <p:strVal val="#ppt_w*0.70"/>
                                          </p:val>
                                        </p:tav>
                                        <p:tav tm="100000">
                                          <p:val>
                                            <p:strVal val="#ppt_w"/>
                                          </p:val>
                                        </p:tav>
                                      </p:tavLst>
                                    </p:anim>
                                    <p:anim calcmode="lin" valueType="num">
                                      <p:cBhvr>
                                        <p:cTn id="20" dur="1000" fill="hold"/>
                                        <p:tgtEl>
                                          <p:spTgt spid="98417"/>
                                        </p:tgtEl>
                                        <p:attrNameLst>
                                          <p:attrName>ppt_h</p:attrName>
                                        </p:attrNameLst>
                                      </p:cBhvr>
                                      <p:tavLst>
                                        <p:tav tm="0">
                                          <p:val>
                                            <p:strVal val="#ppt_h"/>
                                          </p:val>
                                        </p:tav>
                                        <p:tav tm="100000">
                                          <p:val>
                                            <p:strVal val="#ppt_h"/>
                                          </p:val>
                                        </p:tav>
                                      </p:tavLst>
                                    </p:anim>
                                    <p:animEffect transition="in" filter="fade">
                                      <p:cBhvr>
                                        <p:cTn id="21" dur="1000"/>
                                        <p:tgtEl>
                                          <p:spTgt spid="98417"/>
                                        </p:tgtEl>
                                      </p:cBhvr>
                                    </p:animEffect>
                                  </p:childTnLst>
                                </p:cTn>
                              </p:par>
                              <p:par>
                                <p:cTn id="22" presetID="55" presetClass="entr" presetSubtype="0" fill="hold" nodeType="withEffect">
                                  <p:stCondLst>
                                    <p:cond delay="0"/>
                                  </p:stCondLst>
                                  <p:childTnLst>
                                    <p:set>
                                      <p:cBhvr>
                                        <p:cTn id="23" dur="1" fill="hold">
                                          <p:stCondLst>
                                            <p:cond delay="0"/>
                                          </p:stCondLst>
                                        </p:cTn>
                                        <p:tgtEl>
                                          <p:spTgt spid="98416"/>
                                        </p:tgtEl>
                                        <p:attrNameLst>
                                          <p:attrName>style.visibility</p:attrName>
                                        </p:attrNameLst>
                                      </p:cBhvr>
                                      <p:to>
                                        <p:strVal val="visible"/>
                                      </p:to>
                                    </p:set>
                                    <p:anim calcmode="lin" valueType="num">
                                      <p:cBhvr>
                                        <p:cTn id="24" dur="1000" fill="hold"/>
                                        <p:tgtEl>
                                          <p:spTgt spid="98416"/>
                                        </p:tgtEl>
                                        <p:attrNameLst>
                                          <p:attrName>ppt_w</p:attrName>
                                        </p:attrNameLst>
                                      </p:cBhvr>
                                      <p:tavLst>
                                        <p:tav tm="0">
                                          <p:val>
                                            <p:strVal val="#ppt_w*0.70"/>
                                          </p:val>
                                        </p:tav>
                                        <p:tav tm="100000">
                                          <p:val>
                                            <p:strVal val="#ppt_w"/>
                                          </p:val>
                                        </p:tav>
                                      </p:tavLst>
                                    </p:anim>
                                    <p:anim calcmode="lin" valueType="num">
                                      <p:cBhvr>
                                        <p:cTn id="25" dur="1000" fill="hold"/>
                                        <p:tgtEl>
                                          <p:spTgt spid="98416"/>
                                        </p:tgtEl>
                                        <p:attrNameLst>
                                          <p:attrName>ppt_h</p:attrName>
                                        </p:attrNameLst>
                                      </p:cBhvr>
                                      <p:tavLst>
                                        <p:tav tm="0">
                                          <p:val>
                                            <p:strVal val="#ppt_h"/>
                                          </p:val>
                                        </p:tav>
                                        <p:tav tm="100000">
                                          <p:val>
                                            <p:strVal val="#ppt_h"/>
                                          </p:val>
                                        </p:tav>
                                      </p:tavLst>
                                    </p:anim>
                                    <p:animEffect transition="in" filter="fade">
                                      <p:cBhvr>
                                        <p:cTn id="26" dur="1000"/>
                                        <p:tgtEl>
                                          <p:spTgt spid="98416"/>
                                        </p:tgtEl>
                                      </p:cBhvr>
                                    </p:animEffect>
                                  </p:childTnLst>
                                </p:cTn>
                              </p:par>
                              <p:par>
                                <p:cTn id="27" presetID="55" presetClass="entr" presetSubtype="0" fill="hold" nodeType="withEffect">
                                  <p:stCondLst>
                                    <p:cond delay="0"/>
                                  </p:stCondLst>
                                  <p:childTnLst>
                                    <p:set>
                                      <p:cBhvr>
                                        <p:cTn id="28" dur="1" fill="hold">
                                          <p:stCondLst>
                                            <p:cond delay="0"/>
                                          </p:stCondLst>
                                        </p:cTn>
                                        <p:tgtEl>
                                          <p:spTgt spid="98414"/>
                                        </p:tgtEl>
                                        <p:attrNameLst>
                                          <p:attrName>style.visibility</p:attrName>
                                        </p:attrNameLst>
                                      </p:cBhvr>
                                      <p:to>
                                        <p:strVal val="visible"/>
                                      </p:to>
                                    </p:set>
                                    <p:anim calcmode="lin" valueType="num">
                                      <p:cBhvr>
                                        <p:cTn id="29" dur="1000" fill="hold"/>
                                        <p:tgtEl>
                                          <p:spTgt spid="98414"/>
                                        </p:tgtEl>
                                        <p:attrNameLst>
                                          <p:attrName>ppt_w</p:attrName>
                                        </p:attrNameLst>
                                      </p:cBhvr>
                                      <p:tavLst>
                                        <p:tav tm="0">
                                          <p:val>
                                            <p:strVal val="#ppt_w*0.70"/>
                                          </p:val>
                                        </p:tav>
                                        <p:tav tm="100000">
                                          <p:val>
                                            <p:strVal val="#ppt_w"/>
                                          </p:val>
                                        </p:tav>
                                      </p:tavLst>
                                    </p:anim>
                                    <p:anim calcmode="lin" valueType="num">
                                      <p:cBhvr>
                                        <p:cTn id="30" dur="1000" fill="hold"/>
                                        <p:tgtEl>
                                          <p:spTgt spid="98414"/>
                                        </p:tgtEl>
                                        <p:attrNameLst>
                                          <p:attrName>ppt_h</p:attrName>
                                        </p:attrNameLst>
                                      </p:cBhvr>
                                      <p:tavLst>
                                        <p:tav tm="0">
                                          <p:val>
                                            <p:strVal val="#ppt_h"/>
                                          </p:val>
                                        </p:tav>
                                        <p:tav tm="100000">
                                          <p:val>
                                            <p:strVal val="#ppt_h"/>
                                          </p:val>
                                        </p:tav>
                                      </p:tavLst>
                                    </p:anim>
                                    <p:animEffect transition="in" filter="fade">
                                      <p:cBhvr>
                                        <p:cTn id="31" dur="1000"/>
                                        <p:tgtEl>
                                          <p:spTgt spid="98414"/>
                                        </p:tgtEl>
                                      </p:cBhvr>
                                    </p:animEffect>
                                  </p:childTnLst>
                                </p:cTn>
                              </p:par>
                              <p:par>
                                <p:cTn id="32" presetID="55" presetClass="entr" presetSubtype="0" fill="hold" nodeType="withEffect">
                                  <p:stCondLst>
                                    <p:cond delay="0"/>
                                  </p:stCondLst>
                                  <p:childTnLst>
                                    <p:set>
                                      <p:cBhvr>
                                        <p:cTn id="33" dur="1" fill="hold">
                                          <p:stCondLst>
                                            <p:cond delay="0"/>
                                          </p:stCondLst>
                                        </p:cTn>
                                        <p:tgtEl>
                                          <p:spTgt spid="98415"/>
                                        </p:tgtEl>
                                        <p:attrNameLst>
                                          <p:attrName>style.visibility</p:attrName>
                                        </p:attrNameLst>
                                      </p:cBhvr>
                                      <p:to>
                                        <p:strVal val="visible"/>
                                      </p:to>
                                    </p:set>
                                    <p:anim calcmode="lin" valueType="num">
                                      <p:cBhvr>
                                        <p:cTn id="34" dur="1000" fill="hold"/>
                                        <p:tgtEl>
                                          <p:spTgt spid="98415"/>
                                        </p:tgtEl>
                                        <p:attrNameLst>
                                          <p:attrName>ppt_w</p:attrName>
                                        </p:attrNameLst>
                                      </p:cBhvr>
                                      <p:tavLst>
                                        <p:tav tm="0">
                                          <p:val>
                                            <p:strVal val="#ppt_w*0.70"/>
                                          </p:val>
                                        </p:tav>
                                        <p:tav tm="100000">
                                          <p:val>
                                            <p:strVal val="#ppt_w"/>
                                          </p:val>
                                        </p:tav>
                                      </p:tavLst>
                                    </p:anim>
                                    <p:anim calcmode="lin" valueType="num">
                                      <p:cBhvr>
                                        <p:cTn id="35" dur="1000" fill="hold"/>
                                        <p:tgtEl>
                                          <p:spTgt spid="98415"/>
                                        </p:tgtEl>
                                        <p:attrNameLst>
                                          <p:attrName>ppt_h</p:attrName>
                                        </p:attrNameLst>
                                      </p:cBhvr>
                                      <p:tavLst>
                                        <p:tav tm="0">
                                          <p:val>
                                            <p:strVal val="#ppt_h"/>
                                          </p:val>
                                        </p:tav>
                                        <p:tav tm="100000">
                                          <p:val>
                                            <p:strVal val="#ppt_h"/>
                                          </p:val>
                                        </p:tav>
                                      </p:tavLst>
                                    </p:anim>
                                    <p:animEffect transition="in" filter="fade">
                                      <p:cBhvr>
                                        <p:cTn id="36" dur="1000"/>
                                        <p:tgtEl>
                                          <p:spTgt spid="98415"/>
                                        </p:tgtEl>
                                      </p:cBhvr>
                                    </p:animEffect>
                                  </p:childTnLst>
                                </p:cTn>
                              </p:par>
                              <p:par>
                                <p:cTn id="37" presetID="55" presetClass="entr" presetSubtype="0" fill="hold" nodeType="withEffect">
                                  <p:stCondLst>
                                    <p:cond delay="0"/>
                                  </p:stCondLst>
                                  <p:childTnLst>
                                    <p:set>
                                      <p:cBhvr>
                                        <p:cTn id="38" dur="1" fill="hold">
                                          <p:stCondLst>
                                            <p:cond delay="0"/>
                                          </p:stCondLst>
                                        </p:cTn>
                                        <p:tgtEl>
                                          <p:spTgt spid="98413"/>
                                        </p:tgtEl>
                                        <p:attrNameLst>
                                          <p:attrName>style.visibility</p:attrName>
                                        </p:attrNameLst>
                                      </p:cBhvr>
                                      <p:to>
                                        <p:strVal val="visible"/>
                                      </p:to>
                                    </p:set>
                                    <p:anim calcmode="lin" valueType="num">
                                      <p:cBhvr>
                                        <p:cTn id="39" dur="1000" fill="hold"/>
                                        <p:tgtEl>
                                          <p:spTgt spid="98413"/>
                                        </p:tgtEl>
                                        <p:attrNameLst>
                                          <p:attrName>ppt_w</p:attrName>
                                        </p:attrNameLst>
                                      </p:cBhvr>
                                      <p:tavLst>
                                        <p:tav tm="0">
                                          <p:val>
                                            <p:strVal val="#ppt_w*0.70"/>
                                          </p:val>
                                        </p:tav>
                                        <p:tav tm="100000">
                                          <p:val>
                                            <p:strVal val="#ppt_w"/>
                                          </p:val>
                                        </p:tav>
                                      </p:tavLst>
                                    </p:anim>
                                    <p:anim calcmode="lin" valueType="num">
                                      <p:cBhvr>
                                        <p:cTn id="40" dur="1000" fill="hold"/>
                                        <p:tgtEl>
                                          <p:spTgt spid="98413"/>
                                        </p:tgtEl>
                                        <p:attrNameLst>
                                          <p:attrName>ppt_h</p:attrName>
                                        </p:attrNameLst>
                                      </p:cBhvr>
                                      <p:tavLst>
                                        <p:tav tm="0">
                                          <p:val>
                                            <p:strVal val="#ppt_h"/>
                                          </p:val>
                                        </p:tav>
                                        <p:tav tm="100000">
                                          <p:val>
                                            <p:strVal val="#ppt_h"/>
                                          </p:val>
                                        </p:tav>
                                      </p:tavLst>
                                    </p:anim>
                                    <p:animEffect transition="in" filter="fade">
                                      <p:cBhvr>
                                        <p:cTn id="41" dur="1000"/>
                                        <p:tgtEl>
                                          <p:spTgt spid="98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410" grpId="0" animBg="1"/>
      <p:bldP spid="98413" grpId="0" animBg="1"/>
      <p:bldP spid="98414" grpId="0" animBg="1"/>
      <p:bldP spid="98415" grpId="0" animBg="1"/>
      <p:bldP spid="98416" grpId="0" animBg="1"/>
      <p:bldP spid="98417" grpId="0" animBg="1"/>
      <p:bldP spid="98418"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779F34DA-03D4-6FA7-8E42-6A20EF7C0C0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2947" name="Group 109">
            <a:extLst>
              <a:ext uri="{FF2B5EF4-FFF2-40B4-BE49-F238E27FC236}">
                <a16:creationId xmlns:a16="http://schemas.microsoft.com/office/drawing/2014/main" id="{4D3EE2BE-7B8C-E766-A738-080000F80F5B}"/>
              </a:ext>
            </a:extLst>
          </p:cNvPr>
          <p:cNvGrpSpPr>
            <a:grpSpLocks/>
          </p:cNvGrpSpPr>
          <p:nvPr/>
        </p:nvGrpSpPr>
        <p:grpSpPr bwMode="auto">
          <a:xfrm>
            <a:off x="6154738" y="2444750"/>
            <a:ext cx="1296987" cy="4297363"/>
            <a:chOff x="3877" y="1540"/>
            <a:chExt cx="817" cy="2707"/>
          </a:xfrm>
        </p:grpSpPr>
        <p:sp>
          <p:nvSpPr>
            <p:cNvPr id="83044" name="AutoShape 4">
              <a:extLst>
                <a:ext uri="{FF2B5EF4-FFF2-40B4-BE49-F238E27FC236}">
                  <a16:creationId xmlns:a16="http://schemas.microsoft.com/office/drawing/2014/main" id="{4E3CE88E-C01B-8132-8FE1-8E0F5AC80CC0}"/>
                </a:ext>
              </a:extLst>
            </p:cNvPr>
            <p:cNvSpPr>
              <a:spLocks noChangeArrowheads="1"/>
            </p:cNvSpPr>
            <p:nvPr/>
          </p:nvSpPr>
          <p:spPr bwMode="auto">
            <a:xfrm>
              <a:off x="4049" y="1540"/>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3045" name="AutoShape 5">
              <a:extLst>
                <a:ext uri="{FF2B5EF4-FFF2-40B4-BE49-F238E27FC236}">
                  <a16:creationId xmlns:a16="http://schemas.microsoft.com/office/drawing/2014/main" id="{ACD41B3A-C857-452A-D897-476899952074}"/>
                </a:ext>
              </a:extLst>
            </p:cNvPr>
            <p:cNvSpPr>
              <a:spLocks noChangeArrowheads="1"/>
            </p:cNvSpPr>
            <p:nvPr/>
          </p:nvSpPr>
          <p:spPr bwMode="auto">
            <a:xfrm rot="3454893">
              <a:off x="4469" y="2725"/>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46" name="AutoShape 6">
              <a:extLst>
                <a:ext uri="{FF2B5EF4-FFF2-40B4-BE49-F238E27FC236}">
                  <a16:creationId xmlns:a16="http://schemas.microsoft.com/office/drawing/2014/main" id="{B1593808-569D-DD7C-1D4B-CA721A07988B}"/>
                </a:ext>
              </a:extLst>
            </p:cNvPr>
            <p:cNvSpPr>
              <a:spLocks noChangeArrowheads="1"/>
            </p:cNvSpPr>
            <p:nvPr/>
          </p:nvSpPr>
          <p:spPr bwMode="auto">
            <a:xfrm rot="6415854">
              <a:off x="3941" y="2713"/>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47" name="Rectangle 7">
              <a:extLst>
                <a:ext uri="{FF2B5EF4-FFF2-40B4-BE49-F238E27FC236}">
                  <a16:creationId xmlns:a16="http://schemas.microsoft.com/office/drawing/2014/main" id="{870B0C71-2FA0-B340-1BB7-031FC48A8B10}"/>
                </a:ext>
              </a:extLst>
            </p:cNvPr>
            <p:cNvSpPr>
              <a:spLocks noChangeArrowheads="1"/>
            </p:cNvSpPr>
            <p:nvPr/>
          </p:nvSpPr>
          <p:spPr bwMode="auto">
            <a:xfrm>
              <a:off x="4100" y="3686"/>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48" name="Rectangle 8">
              <a:extLst>
                <a:ext uri="{FF2B5EF4-FFF2-40B4-BE49-F238E27FC236}">
                  <a16:creationId xmlns:a16="http://schemas.microsoft.com/office/drawing/2014/main" id="{51605A8B-47B7-AC92-464E-95836DEC5B9F}"/>
                </a:ext>
              </a:extLst>
            </p:cNvPr>
            <p:cNvSpPr>
              <a:spLocks noChangeArrowheads="1"/>
            </p:cNvSpPr>
            <p:nvPr/>
          </p:nvSpPr>
          <p:spPr bwMode="auto">
            <a:xfrm>
              <a:off x="4370" y="3686"/>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49" name="AutoShape 9">
              <a:extLst>
                <a:ext uri="{FF2B5EF4-FFF2-40B4-BE49-F238E27FC236}">
                  <a16:creationId xmlns:a16="http://schemas.microsoft.com/office/drawing/2014/main" id="{AFB4A044-D984-A72B-D2F2-9E783E231604}"/>
                </a:ext>
              </a:extLst>
            </p:cNvPr>
            <p:cNvSpPr>
              <a:spLocks noChangeArrowheads="1"/>
            </p:cNvSpPr>
            <p:nvPr/>
          </p:nvSpPr>
          <p:spPr bwMode="auto">
            <a:xfrm>
              <a:off x="3903" y="2085"/>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50" name="AutoShape 10">
              <a:extLst>
                <a:ext uri="{FF2B5EF4-FFF2-40B4-BE49-F238E27FC236}">
                  <a16:creationId xmlns:a16="http://schemas.microsoft.com/office/drawing/2014/main" id="{79B7713C-DC13-0CA2-B188-49779D30E589}"/>
                </a:ext>
              </a:extLst>
            </p:cNvPr>
            <p:cNvSpPr>
              <a:spLocks noChangeArrowheads="1"/>
            </p:cNvSpPr>
            <p:nvPr/>
          </p:nvSpPr>
          <p:spPr bwMode="auto">
            <a:xfrm>
              <a:off x="4075" y="1740"/>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51" name="Oval 11">
              <a:extLst>
                <a:ext uri="{FF2B5EF4-FFF2-40B4-BE49-F238E27FC236}">
                  <a16:creationId xmlns:a16="http://schemas.microsoft.com/office/drawing/2014/main" id="{29BF6E8D-494D-D19B-E2FC-0123AF30FF53}"/>
                </a:ext>
              </a:extLst>
            </p:cNvPr>
            <p:cNvSpPr>
              <a:spLocks noChangeArrowheads="1"/>
            </p:cNvSpPr>
            <p:nvPr/>
          </p:nvSpPr>
          <p:spPr bwMode="auto">
            <a:xfrm>
              <a:off x="4311" y="1909"/>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52" name="Oval 12">
              <a:extLst>
                <a:ext uri="{FF2B5EF4-FFF2-40B4-BE49-F238E27FC236}">
                  <a16:creationId xmlns:a16="http://schemas.microsoft.com/office/drawing/2014/main" id="{E1CBA81E-013F-C4BD-5475-F970A33145B8}"/>
                </a:ext>
              </a:extLst>
            </p:cNvPr>
            <p:cNvSpPr>
              <a:spLocks noChangeArrowheads="1"/>
            </p:cNvSpPr>
            <p:nvPr/>
          </p:nvSpPr>
          <p:spPr bwMode="auto">
            <a:xfrm>
              <a:off x="4188" y="1915"/>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2948" name="Group 13">
            <a:extLst>
              <a:ext uri="{FF2B5EF4-FFF2-40B4-BE49-F238E27FC236}">
                <a16:creationId xmlns:a16="http://schemas.microsoft.com/office/drawing/2014/main" id="{361FF3AB-E776-B70E-6360-ECFA745BF0CA}"/>
              </a:ext>
            </a:extLst>
          </p:cNvPr>
          <p:cNvGrpSpPr>
            <a:grpSpLocks/>
          </p:cNvGrpSpPr>
          <p:nvPr/>
        </p:nvGrpSpPr>
        <p:grpSpPr bwMode="auto">
          <a:xfrm>
            <a:off x="1114425" y="3357563"/>
            <a:ext cx="1082675" cy="1873250"/>
            <a:chOff x="1746" y="2160"/>
            <a:chExt cx="773" cy="1588"/>
          </a:xfrm>
        </p:grpSpPr>
        <p:sp>
          <p:nvSpPr>
            <p:cNvPr id="83027" name="AutoShape 14">
              <a:extLst>
                <a:ext uri="{FF2B5EF4-FFF2-40B4-BE49-F238E27FC236}">
                  <a16:creationId xmlns:a16="http://schemas.microsoft.com/office/drawing/2014/main" id="{56A47B14-7D88-BBEB-5186-C9248E3C8CB2}"/>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28" name="AutoShape 15">
              <a:extLst>
                <a:ext uri="{FF2B5EF4-FFF2-40B4-BE49-F238E27FC236}">
                  <a16:creationId xmlns:a16="http://schemas.microsoft.com/office/drawing/2014/main" id="{E65BB7AA-894C-65B7-9B36-BDD09E4D6809}"/>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29" name="Rectangle 16">
              <a:extLst>
                <a:ext uri="{FF2B5EF4-FFF2-40B4-BE49-F238E27FC236}">
                  <a16:creationId xmlns:a16="http://schemas.microsoft.com/office/drawing/2014/main" id="{E2EACA4C-219C-B602-AE66-0ADBAF23BD49}"/>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0" name="Rectangle 17">
              <a:extLst>
                <a:ext uri="{FF2B5EF4-FFF2-40B4-BE49-F238E27FC236}">
                  <a16:creationId xmlns:a16="http://schemas.microsoft.com/office/drawing/2014/main" id="{D10A0924-0395-5C01-7F75-CD8B918CA838}"/>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1" name="AutoShape 18">
              <a:extLst>
                <a:ext uri="{FF2B5EF4-FFF2-40B4-BE49-F238E27FC236}">
                  <a16:creationId xmlns:a16="http://schemas.microsoft.com/office/drawing/2014/main" id="{1E10ED62-137E-E38D-3DB8-30074B884DAE}"/>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2" name="Oval 19">
              <a:extLst>
                <a:ext uri="{FF2B5EF4-FFF2-40B4-BE49-F238E27FC236}">
                  <a16:creationId xmlns:a16="http://schemas.microsoft.com/office/drawing/2014/main" id="{4F69EF4B-67C5-7972-236F-4CF6A776EC7D}"/>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3" name="Oval 20">
              <a:extLst>
                <a:ext uri="{FF2B5EF4-FFF2-40B4-BE49-F238E27FC236}">
                  <a16:creationId xmlns:a16="http://schemas.microsoft.com/office/drawing/2014/main" id="{A1489A5D-3444-7DB8-97EB-79A650C9144E}"/>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4" name="Rectangle 21">
              <a:extLst>
                <a:ext uri="{FF2B5EF4-FFF2-40B4-BE49-F238E27FC236}">
                  <a16:creationId xmlns:a16="http://schemas.microsoft.com/office/drawing/2014/main" id="{599318CD-BA71-2050-B736-EA4457F6B05C}"/>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5" name="Rectangle 22">
              <a:extLst>
                <a:ext uri="{FF2B5EF4-FFF2-40B4-BE49-F238E27FC236}">
                  <a16:creationId xmlns:a16="http://schemas.microsoft.com/office/drawing/2014/main" id="{39F0E0D2-C6E1-EA0C-59A3-3B0FA879AE30}"/>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36" name="Freeform 23">
              <a:extLst>
                <a:ext uri="{FF2B5EF4-FFF2-40B4-BE49-F238E27FC236}">
                  <a16:creationId xmlns:a16="http://schemas.microsoft.com/office/drawing/2014/main" id="{9B2FD446-6EFE-0351-09FC-2AF354D67D41}"/>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37" name="Freeform 24">
              <a:extLst>
                <a:ext uri="{FF2B5EF4-FFF2-40B4-BE49-F238E27FC236}">
                  <a16:creationId xmlns:a16="http://schemas.microsoft.com/office/drawing/2014/main" id="{A3FC34BE-5F24-6F1B-5AB0-2E8B425CA630}"/>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38" name="Freeform 25">
              <a:extLst>
                <a:ext uri="{FF2B5EF4-FFF2-40B4-BE49-F238E27FC236}">
                  <a16:creationId xmlns:a16="http://schemas.microsoft.com/office/drawing/2014/main" id="{D3C8002F-40CD-879F-47F2-FB6716A20C1D}"/>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39" name="Freeform 26">
              <a:extLst>
                <a:ext uri="{FF2B5EF4-FFF2-40B4-BE49-F238E27FC236}">
                  <a16:creationId xmlns:a16="http://schemas.microsoft.com/office/drawing/2014/main" id="{EEEA2FD5-DCB1-BC5F-7BBF-797B2CD64EA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40" name="Freeform 27">
              <a:extLst>
                <a:ext uri="{FF2B5EF4-FFF2-40B4-BE49-F238E27FC236}">
                  <a16:creationId xmlns:a16="http://schemas.microsoft.com/office/drawing/2014/main" id="{B49C9874-53A5-AAD9-1FE5-944348050FD0}"/>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41" name="Freeform 28">
              <a:extLst>
                <a:ext uri="{FF2B5EF4-FFF2-40B4-BE49-F238E27FC236}">
                  <a16:creationId xmlns:a16="http://schemas.microsoft.com/office/drawing/2014/main" id="{A8566D2F-1524-5F9E-DC40-7CCF068E3060}"/>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42" name="Freeform 29">
              <a:extLst>
                <a:ext uri="{FF2B5EF4-FFF2-40B4-BE49-F238E27FC236}">
                  <a16:creationId xmlns:a16="http://schemas.microsoft.com/office/drawing/2014/main" id="{41A4AF20-D2B7-E154-2FBC-3C71529E965D}"/>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43" name="Freeform 30">
              <a:extLst>
                <a:ext uri="{FF2B5EF4-FFF2-40B4-BE49-F238E27FC236}">
                  <a16:creationId xmlns:a16="http://schemas.microsoft.com/office/drawing/2014/main" id="{2512BF4F-A3B9-1D0B-075D-4C3922A63CF0}"/>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2949" name="Group 31">
            <a:extLst>
              <a:ext uri="{FF2B5EF4-FFF2-40B4-BE49-F238E27FC236}">
                <a16:creationId xmlns:a16="http://schemas.microsoft.com/office/drawing/2014/main" id="{B960779D-6179-179A-C3C9-F43558CC603B}"/>
              </a:ext>
            </a:extLst>
          </p:cNvPr>
          <p:cNvGrpSpPr>
            <a:grpSpLocks/>
          </p:cNvGrpSpPr>
          <p:nvPr/>
        </p:nvGrpSpPr>
        <p:grpSpPr bwMode="auto">
          <a:xfrm>
            <a:off x="4206875" y="4005263"/>
            <a:ext cx="795338" cy="1657350"/>
            <a:chOff x="1746" y="2160"/>
            <a:chExt cx="773" cy="1588"/>
          </a:xfrm>
        </p:grpSpPr>
        <p:sp>
          <p:nvSpPr>
            <p:cNvPr id="83010" name="AutoShape 32">
              <a:extLst>
                <a:ext uri="{FF2B5EF4-FFF2-40B4-BE49-F238E27FC236}">
                  <a16:creationId xmlns:a16="http://schemas.microsoft.com/office/drawing/2014/main" id="{2389D0EF-91AD-8EAC-EE66-BAC18295EFF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1" name="AutoShape 33">
              <a:extLst>
                <a:ext uri="{FF2B5EF4-FFF2-40B4-BE49-F238E27FC236}">
                  <a16:creationId xmlns:a16="http://schemas.microsoft.com/office/drawing/2014/main" id="{DF958DA1-D4BA-8988-38AC-E1979BA32C6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2" name="Rectangle 34">
              <a:extLst>
                <a:ext uri="{FF2B5EF4-FFF2-40B4-BE49-F238E27FC236}">
                  <a16:creationId xmlns:a16="http://schemas.microsoft.com/office/drawing/2014/main" id="{37DC9E19-7FE7-A92F-2D57-88031EF7CFE2}"/>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3" name="Rectangle 35">
              <a:extLst>
                <a:ext uri="{FF2B5EF4-FFF2-40B4-BE49-F238E27FC236}">
                  <a16:creationId xmlns:a16="http://schemas.microsoft.com/office/drawing/2014/main" id="{674371E0-8ED3-60E9-7673-2AD7720DFBD1}"/>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4" name="AutoShape 36">
              <a:extLst>
                <a:ext uri="{FF2B5EF4-FFF2-40B4-BE49-F238E27FC236}">
                  <a16:creationId xmlns:a16="http://schemas.microsoft.com/office/drawing/2014/main" id="{8A922E0D-0D9B-61DD-B067-42D7C131ED3C}"/>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5" name="Oval 37">
              <a:extLst>
                <a:ext uri="{FF2B5EF4-FFF2-40B4-BE49-F238E27FC236}">
                  <a16:creationId xmlns:a16="http://schemas.microsoft.com/office/drawing/2014/main" id="{3DC848DB-5EB1-F763-8605-6141D3E4CF85}"/>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6" name="Oval 38">
              <a:extLst>
                <a:ext uri="{FF2B5EF4-FFF2-40B4-BE49-F238E27FC236}">
                  <a16:creationId xmlns:a16="http://schemas.microsoft.com/office/drawing/2014/main" id="{C473D8E8-302A-8302-20A7-0A72C60F3468}"/>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7" name="Rectangle 39">
              <a:extLst>
                <a:ext uri="{FF2B5EF4-FFF2-40B4-BE49-F238E27FC236}">
                  <a16:creationId xmlns:a16="http://schemas.microsoft.com/office/drawing/2014/main" id="{E199BFBD-D87A-EEBE-2924-129E295A52F5}"/>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8" name="Rectangle 40">
              <a:extLst>
                <a:ext uri="{FF2B5EF4-FFF2-40B4-BE49-F238E27FC236}">
                  <a16:creationId xmlns:a16="http://schemas.microsoft.com/office/drawing/2014/main" id="{9A1E85FC-89CC-7620-EE76-35851781DB39}"/>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19" name="Freeform 41">
              <a:extLst>
                <a:ext uri="{FF2B5EF4-FFF2-40B4-BE49-F238E27FC236}">
                  <a16:creationId xmlns:a16="http://schemas.microsoft.com/office/drawing/2014/main" id="{114E544D-0845-251D-1562-E394F2A29371}"/>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0" name="Freeform 42">
              <a:extLst>
                <a:ext uri="{FF2B5EF4-FFF2-40B4-BE49-F238E27FC236}">
                  <a16:creationId xmlns:a16="http://schemas.microsoft.com/office/drawing/2014/main" id="{DB80E1FC-11C0-6456-7B1E-2EF0495A421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1" name="Freeform 43">
              <a:extLst>
                <a:ext uri="{FF2B5EF4-FFF2-40B4-BE49-F238E27FC236}">
                  <a16:creationId xmlns:a16="http://schemas.microsoft.com/office/drawing/2014/main" id="{9940C03E-3423-90C3-7A78-C59E315E4114}"/>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2" name="Freeform 44">
              <a:extLst>
                <a:ext uri="{FF2B5EF4-FFF2-40B4-BE49-F238E27FC236}">
                  <a16:creationId xmlns:a16="http://schemas.microsoft.com/office/drawing/2014/main" id="{BF699488-A3DA-AB8B-5F40-8E992041C0F1}"/>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3" name="Freeform 45">
              <a:extLst>
                <a:ext uri="{FF2B5EF4-FFF2-40B4-BE49-F238E27FC236}">
                  <a16:creationId xmlns:a16="http://schemas.microsoft.com/office/drawing/2014/main" id="{034A69AA-0E4A-9823-F8D2-61236393CC51}"/>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4" name="Freeform 46">
              <a:extLst>
                <a:ext uri="{FF2B5EF4-FFF2-40B4-BE49-F238E27FC236}">
                  <a16:creationId xmlns:a16="http://schemas.microsoft.com/office/drawing/2014/main" id="{A89520DA-ACF0-C57A-4639-7DFBC02FD60C}"/>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5" name="Freeform 47">
              <a:extLst>
                <a:ext uri="{FF2B5EF4-FFF2-40B4-BE49-F238E27FC236}">
                  <a16:creationId xmlns:a16="http://schemas.microsoft.com/office/drawing/2014/main" id="{345524C3-3D65-0D9C-CCBC-F34F47F595BB}"/>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26" name="Freeform 48">
              <a:extLst>
                <a:ext uri="{FF2B5EF4-FFF2-40B4-BE49-F238E27FC236}">
                  <a16:creationId xmlns:a16="http://schemas.microsoft.com/office/drawing/2014/main" id="{35D74BD1-415D-A60A-99D9-A21287F7CCC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2950" name="Group 49">
            <a:extLst>
              <a:ext uri="{FF2B5EF4-FFF2-40B4-BE49-F238E27FC236}">
                <a16:creationId xmlns:a16="http://schemas.microsoft.com/office/drawing/2014/main" id="{D84B34C1-2256-FBBD-36CB-011A7A9E30C2}"/>
              </a:ext>
            </a:extLst>
          </p:cNvPr>
          <p:cNvGrpSpPr>
            <a:grpSpLocks/>
          </p:cNvGrpSpPr>
          <p:nvPr/>
        </p:nvGrpSpPr>
        <p:grpSpPr bwMode="auto">
          <a:xfrm>
            <a:off x="3562350" y="3357563"/>
            <a:ext cx="795338" cy="1584325"/>
            <a:chOff x="1746" y="2160"/>
            <a:chExt cx="773" cy="1588"/>
          </a:xfrm>
        </p:grpSpPr>
        <p:sp>
          <p:nvSpPr>
            <p:cNvPr id="82993" name="AutoShape 50">
              <a:extLst>
                <a:ext uri="{FF2B5EF4-FFF2-40B4-BE49-F238E27FC236}">
                  <a16:creationId xmlns:a16="http://schemas.microsoft.com/office/drawing/2014/main" id="{1B2964D6-27C8-1210-8E1F-A28E71BE9A84}"/>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4" name="AutoShape 51">
              <a:extLst>
                <a:ext uri="{FF2B5EF4-FFF2-40B4-BE49-F238E27FC236}">
                  <a16:creationId xmlns:a16="http://schemas.microsoft.com/office/drawing/2014/main" id="{35D793E0-930E-1BD2-325D-E95A5B7F3FB2}"/>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5" name="Rectangle 52">
              <a:extLst>
                <a:ext uri="{FF2B5EF4-FFF2-40B4-BE49-F238E27FC236}">
                  <a16:creationId xmlns:a16="http://schemas.microsoft.com/office/drawing/2014/main" id="{129BBDAE-9EC4-A2F5-EC4F-E7F40DBCA6CB}"/>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6" name="Rectangle 53">
              <a:extLst>
                <a:ext uri="{FF2B5EF4-FFF2-40B4-BE49-F238E27FC236}">
                  <a16:creationId xmlns:a16="http://schemas.microsoft.com/office/drawing/2014/main" id="{3D67B021-CEB3-623B-FD04-70141A7E5948}"/>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7" name="AutoShape 54">
              <a:extLst>
                <a:ext uri="{FF2B5EF4-FFF2-40B4-BE49-F238E27FC236}">
                  <a16:creationId xmlns:a16="http://schemas.microsoft.com/office/drawing/2014/main" id="{F5EF07C7-0373-035C-4ECD-82617531B4EF}"/>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8" name="Oval 55">
              <a:extLst>
                <a:ext uri="{FF2B5EF4-FFF2-40B4-BE49-F238E27FC236}">
                  <a16:creationId xmlns:a16="http://schemas.microsoft.com/office/drawing/2014/main" id="{F68AD998-E46C-A48D-1A5E-C2BD275F59F9}"/>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99" name="Oval 56">
              <a:extLst>
                <a:ext uri="{FF2B5EF4-FFF2-40B4-BE49-F238E27FC236}">
                  <a16:creationId xmlns:a16="http://schemas.microsoft.com/office/drawing/2014/main" id="{4F500FC1-BC1E-FD86-DAD6-C025F40A958F}"/>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00" name="Rectangle 57">
              <a:extLst>
                <a:ext uri="{FF2B5EF4-FFF2-40B4-BE49-F238E27FC236}">
                  <a16:creationId xmlns:a16="http://schemas.microsoft.com/office/drawing/2014/main" id="{88BD542B-3F87-8502-9580-33CF0281F575}"/>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01" name="Rectangle 58">
              <a:extLst>
                <a:ext uri="{FF2B5EF4-FFF2-40B4-BE49-F238E27FC236}">
                  <a16:creationId xmlns:a16="http://schemas.microsoft.com/office/drawing/2014/main" id="{4956A0AA-52D7-F2A2-AA2B-C2DB3FD789A3}"/>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002" name="Freeform 59">
              <a:extLst>
                <a:ext uri="{FF2B5EF4-FFF2-40B4-BE49-F238E27FC236}">
                  <a16:creationId xmlns:a16="http://schemas.microsoft.com/office/drawing/2014/main" id="{D570ECBA-7550-2B6F-8942-7C475E546AD7}"/>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3" name="Freeform 60">
              <a:extLst>
                <a:ext uri="{FF2B5EF4-FFF2-40B4-BE49-F238E27FC236}">
                  <a16:creationId xmlns:a16="http://schemas.microsoft.com/office/drawing/2014/main" id="{8B894CE3-CBAD-B427-29A3-F3F44B429AB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4" name="Freeform 61">
              <a:extLst>
                <a:ext uri="{FF2B5EF4-FFF2-40B4-BE49-F238E27FC236}">
                  <a16:creationId xmlns:a16="http://schemas.microsoft.com/office/drawing/2014/main" id="{D1E73A14-7615-5E28-351A-B250AEAB69A2}"/>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5" name="Freeform 62">
              <a:extLst>
                <a:ext uri="{FF2B5EF4-FFF2-40B4-BE49-F238E27FC236}">
                  <a16:creationId xmlns:a16="http://schemas.microsoft.com/office/drawing/2014/main" id="{69574DFE-006E-80D1-F55A-945AA9489928}"/>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6" name="Freeform 63">
              <a:extLst>
                <a:ext uri="{FF2B5EF4-FFF2-40B4-BE49-F238E27FC236}">
                  <a16:creationId xmlns:a16="http://schemas.microsoft.com/office/drawing/2014/main" id="{D83CB265-1E25-6A84-E21D-2B5D17A20E6E}"/>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7" name="Freeform 64">
              <a:extLst>
                <a:ext uri="{FF2B5EF4-FFF2-40B4-BE49-F238E27FC236}">
                  <a16:creationId xmlns:a16="http://schemas.microsoft.com/office/drawing/2014/main" id="{AD66C141-C4F7-B2FA-A1D4-A050DA6148C5}"/>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8" name="Freeform 65">
              <a:extLst>
                <a:ext uri="{FF2B5EF4-FFF2-40B4-BE49-F238E27FC236}">
                  <a16:creationId xmlns:a16="http://schemas.microsoft.com/office/drawing/2014/main" id="{CFE37AE6-ECA8-3CB7-8D48-4BF0E4CE562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3009" name="Freeform 66">
              <a:extLst>
                <a:ext uri="{FF2B5EF4-FFF2-40B4-BE49-F238E27FC236}">
                  <a16:creationId xmlns:a16="http://schemas.microsoft.com/office/drawing/2014/main" id="{72CD48C3-9EAE-5E52-607C-22A395EF51CB}"/>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2951" name="Group 67">
            <a:extLst>
              <a:ext uri="{FF2B5EF4-FFF2-40B4-BE49-F238E27FC236}">
                <a16:creationId xmlns:a16="http://schemas.microsoft.com/office/drawing/2014/main" id="{A959DA13-4C93-00AE-F39A-5BDE2B3BCB8F}"/>
              </a:ext>
            </a:extLst>
          </p:cNvPr>
          <p:cNvGrpSpPr>
            <a:grpSpLocks/>
          </p:cNvGrpSpPr>
          <p:nvPr/>
        </p:nvGrpSpPr>
        <p:grpSpPr bwMode="auto">
          <a:xfrm>
            <a:off x="3059113" y="4365625"/>
            <a:ext cx="795337" cy="1584325"/>
            <a:chOff x="1746" y="2160"/>
            <a:chExt cx="773" cy="1588"/>
          </a:xfrm>
        </p:grpSpPr>
        <p:sp>
          <p:nvSpPr>
            <p:cNvPr id="82976" name="AutoShape 68">
              <a:extLst>
                <a:ext uri="{FF2B5EF4-FFF2-40B4-BE49-F238E27FC236}">
                  <a16:creationId xmlns:a16="http://schemas.microsoft.com/office/drawing/2014/main" id="{1B57DB8B-0F04-8368-1486-407272B9458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7" name="AutoShape 69">
              <a:extLst>
                <a:ext uri="{FF2B5EF4-FFF2-40B4-BE49-F238E27FC236}">
                  <a16:creationId xmlns:a16="http://schemas.microsoft.com/office/drawing/2014/main" id="{51AD29D0-D3FD-C7BE-41EC-E94B3001856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8" name="Rectangle 70">
              <a:extLst>
                <a:ext uri="{FF2B5EF4-FFF2-40B4-BE49-F238E27FC236}">
                  <a16:creationId xmlns:a16="http://schemas.microsoft.com/office/drawing/2014/main" id="{C251992A-DA52-29AE-5034-D6498884D91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9" name="Rectangle 71">
              <a:extLst>
                <a:ext uri="{FF2B5EF4-FFF2-40B4-BE49-F238E27FC236}">
                  <a16:creationId xmlns:a16="http://schemas.microsoft.com/office/drawing/2014/main" id="{36AC8327-F1AD-01FF-4B67-3A7637EC677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0" name="AutoShape 72">
              <a:extLst>
                <a:ext uri="{FF2B5EF4-FFF2-40B4-BE49-F238E27FC236}">
                  <a16:creationId xmlns:a16="http://schemas.microsoft.com/office/drawing/2014/main" id="{129CAE45-6EA6-82B5-943E-49CB3E198D3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1" name="Oval 73">
              <a:extLst>
                <a:ext uri="{FF2B5EF4-FFF2-40B4-BE49-F238E27FC236}">
                  <a16:creationId xmlns:a16="http://schemas.microsoft.com/office/drawing/2014/main" id="{ED950B64-B995-655C-76E3-4204F869B65C}"/>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2" name="Oval 74">
              <a:extLst>
                <a:ext uri="{FF2B5EF4-FFF2-40B4-BE49-F238E27FC236}">
                  <a16:creationId xmlns:a16="http://schemas.microsoft.com/office/drawing/2014/main" id="{044376D3-9998-3A53-1E28-760E8DD6842F}"/>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3" name="Rectangle 75">
              <a:extLst>
                <a:ext uri="{FF2B5EF4-FFF2-40B4-BE49-F238E27FC236}">
                  <a16:creationId xmlns:a16="http://schemas.microsoft.com/office/drawing/2014/main" id="{6558A3C5-9783-3426-BB86-C6D0A08FFDD4}"/>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4" name="Rectangle 76">
              <a:extLst>
                <a:ext uri="{FF2B5EF4-FFF2-40B4-BE49-F238E27FC236}">
                  <a16:creationId xmlns:a16="http://schemas.microsoft.com/office/drawing/2014/main" id="{09CA4350-D4B4-247D-F33A-9FEADE748141}"/>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85" name="Freeform 77">
              <a:extLst>
                <a:ext uri="{FF2B5EF4-FFF2-40B4-BE49-F238E27FC236}">
                  <a16:creationId xmlns:a16="http://schemas.microsoft.com/office/drawing/2014/main" id="{EE2842F2-625B-C343-5AD0-F6C23AFEE187}"/>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86" name="Freeform 78">
              <a:extLst>
                <a:ext uri="{FF2B5EF4-FFF2-40B4-BE49-F238E27FC236}">
                  <a16:creationId xmlns:a16="http://schemas.microsoft.com/office/drawing/2014/main" id="{62360EEC-041C-D8F9-76B0-DCE2124B2CFC}"/>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87" name="Freeform 79">
              <a:extLst>
                <a:ext uri="{FF2B5EF4-FFF2-40B4-BE49-F238E27FC236}">
                  <a16:creationId xmlns:a16="http://schemas.microsoft.com/office/drawing/2014/main" id="{893B095D-F0B8-6A3D-5DEC-A2C33C0F0743}"/>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88" name="Freeform 80">
              <a:extLst>
                <a:ext uri="{FF2B5EF4-FFF2-40B4-BE49-F238E27FC236}">
                  <a16:creationId xmlns:a16="http://schemas.microsoft.com/office/drawing/2014/main" id="{D064A49D-9DBC-6297-17EA-263A7DC24B0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89" name="Freeform 81">
              <a:extLst>
                <a:ext uri="{FF2B5EF4-FFF2-40B4-BE49-F238E27FC236}">
                  <a16:creationId xmlns:a16="http://schemas.microsoft.com/office/drawing/2014/main" id="{E0DD79DE-4816-F529-24FE-D7773C6734EE}"/>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90" name="Freeform 82">
              <a:extLst>
                <a:ext uri="{FF2B5EF4-FFF2-40B4-BE49-F238E27FC236}">
                  <a16:creationId xmlns:a16="http://schemas.microsoft.com/office/drawing/2014/main" id="{C7F2B512-1E84-4A4A-02CF-B6CC38A1A85D}"/>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91" name="Freeform 83">
              <a:extLst>
                <a:ext uri="{FF2B5EF4-FFF2-40B4-BE49-F238E27FC236}">
                  <a16:creationId xmlns:a16="http://schemas.microsoft.com/office/drawing/2014/main" id="{87E4BF5D-172B-5E8C-FA93-95B14508EA8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2992" name="Freeform 84">
              <a:extLst>
                <a:ext uri="{FF2B5EF4-FFF2-40B4-BE49-F238E27FC236}">
                  <a16:creationId xmlns:a16="http://schemas.microsoft.com/office/drawing/2014/main" id="{7D4B5FEA-1BC3-88D0-9A25-AA25A246ECF7}"/>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2952" name="Group 85">
            <a:extLst>
              <a:ext uri="{FF2B5EF4-FFF2-40B4-BE49-F238E27FC236}">
                <a16:creationId xmlns:a16="http://schemas.microsoft.com/office/drawing/2014/main" id="{808E2617-D720-B600-9325-B7585B498A5A}"/>
              </a:ext>
            </a:extLst>
          </p:cNvPr>
          <p:cNvGrpSpPr>
            <a:grpSpLocks/>
          </p:cNvGrpSpPr>
          <p:nvPr/>
        </p:nvGrpSpPr>
        <p:grpSpPr bwMode="auto">
          <a:xfrm>
            <a:off x="2484438" y="3860800"/>
            <a:ext cx="576262" cy="1555750"/>
            <a:chOff x="1474" y="2178"/>
            <a:chExt cx="545" cy="1570"/>
          </a:xfrm>
        </p:grpSpPr>
        <p:sp>
          <p:nvSpPr>
            <p:cNvPr id="82967" name="AutoShape 86">
              <a:extLst>
                <a:ext uri="{FF2B5EF4-FFF2-40B4-BE49-F238E27FC236}">
                  <a16:creationId xmlns:a16="http://schemas.microsoft.com/office/drawing/2014/main" id="{216E6DA7-5A3C-B181-8E82-8BC6FB943F9A}"/>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8" name="AutoShape 87">
              <a:extLst>
                <a:ext uri="{FF2B5EF4-FFF2-40B4-BE49-F238E27FC236}">
                  <a16:creationId xmlns:a16="http://schemas.microsoft.com/office/drawing/2014/main" id="{EF2595C6-5B1F-BFDF-C4B7-D132BA20FC8C}"/>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9" name="Rectangle 88">
              <a:extLst>
                <a:ext uri="{FF2B5EF4-FFF2-40B4-BE49-F238E27FC236}">
                  <a16:creationId xmlns:a16="http://schemas.microsoft.com/office/drawing/2014/main" id="{207C2FE0-A2FB-45B6-9C0A-9DFBFC37D2A0}"/>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0" name="Rectangle 89">
              <a:extLst>
                <a:ext uri="{FF2B5EF4-FFF2-40B4-BE49-F238E27FC236}">
                  <a16:creationId xmlns:a16="http://schemas.microsoft.com/office/drawing/2014/main" id="{1355764E-2AB6-C7B0-C5F4-79F9CF42D1D3}"/>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1" name="AutoShape 90">
              <a:extLst>
                <a:ext uri="{FF2B5EF4-FFF2-40B4-BE49-F238E27FC236}">
                  <a16:creationId xmlns:a16="http://schemas.microsoft.com/office/drawing/2014/main" id="{28C57ED9-5813-9D4B-C363-4CF6A93BEC91}"/>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2" name="AutoShape 91">
              <a:extLst>
                <a:ext uri="{FF2B5EF4-FFF2-40B4-BE49-F238E27FC236}">
                  <a16:creationId xmlns:a16="http://schemas.microsoft.com/office/drawing/2014/main" id="{BA4F9BF1-5050-455B-07B6-CE32EE616DD4}"/>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3" name="AutoShape 92">
              <a:extLst>
                <a:ext uri="{FF2B5EF4-FFF2-40B4-BE49-F238E27FC236}">
                  <a16:creationId xmlns:a16="http://schemas.microsoft.com/office/drawing/2014/main" id="{76CB7912-2A6E-1C89-3EE9-5E87BD90A0F7}"/>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2974" name="Oval 93">
              <a:extLst>
                <a:ext uri="{FF2B5EF4-FFF2-40B4-BE49-F238E27FC236}">
                  <a16:creationId xmlns:a16="http://schemas.microsoft.com/office/drawing/2014/main" id="{26E29B43-891B-874A-358E-16D75610C542}"/>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75" name="Oval 94">
              <a:extLst>
                <a:ext uri="{FF2B5EF4-FFF2-40B4-BE49-F238E27FC236}">
                  <a16:creationId xmlns:a16="http://schemas.microsoft.com/office/drawing/2014/main" id="{3231C433-76C4-410C-37F2-4C455B24130B}"/>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2953" name="Group 95">
            <a:extLst>
              <a:ext uri="{FF2B5EF4-FFF2-40B4-BE49-F238E27FC236}">
                <a16:creationId xmlns:a16="http://schemas.microsoft.com/office/drawing/2014/main" id="{267027BA-6B89-D9ED-4C6F-828D4D59198A}"/>
              </a:ext>
            </a:extLst>
          </p:cNvPr>
          <p:cNvGrpSpPr>
            <a:grpSpLocks/>
          </p:cNvGrpSpPr>
          <p:nvPr/>
        </p:nvGrpSpPr>
        <p:grpSpPr bwMode="auto">
          <a:xfrm>
            <a:off x="1906588" y="4724400"/>
            <a:ext cx="576262" cy="1484313"/>
            <a:chOff x="1474" y="2178"/>
            <a:chExt cx="545" cy="1570"/>
          </a:xfrm>
        </p:grpSpPr>
        <p:sp>
          <p:nvSpPr>
            <p:cNvPr id="82958" name="AutoShape 96">
              <a:extLst>
                <a:ext uri="{FF2B5EF4-FFF2-40B4-BE49-F238E27FC236}">
                  <a16:creationId xmlns:a16="http://schemas.microsoft.com/office/drawing/2014/main" id="{92D05E59-EDC2-EE7C-E5AD-B77EF949C815}"/>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59" name="AutoShape 97">
              <a:extLst>
                <a:ext uri="{FF2B5EF4-FFF2-40B4-BE49-F238E27FC236}">
                  <a16:creationId xmlns:a16="http://schemas.microsoft.com/office/drawing/2014/main" id="{57170F86-5CE0-0704-DCF6-90AA43480DDD}"/>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0" name="Rectangle 98">
              <a:extLst>
                <a:ext uri="{FF2B5EF4-FFF2-40B4-BE49-F238E27FC236}">
                  <a16:creationId xmlns:a16="http://schemas.microsoft.com/office/drawing/2014/main" id="{1E46BBE2-2670-6A16-0262-6A8582D60825}"/>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1" name="Rectangle 99">
              <a:extLst>
                <a:ext uri="{FF2B5EF4-FFF2-40B4-BE49-F238E27FC236}">
                  <a16:creationId xmlns:a16="http://schemas.microsoft.com/office/drawing/2014/main" id="{81E8A4E3-55A7-CA72-0292-EE0AF969BB43}"/>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2" name="AutoShape 100">
              <a:extLst>
                <a:ext uri="{FF2B5EF4-FFF2-40B4-BE49-F238E27FC236}">
                  <a16:creationId xmlns:a16="http://schemas.microsoft.com/office/drawing/2014/main" id="{FEDCF7DB-9FBA-EF2F-97E0-BDAB0BE47AD3}"/>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3" name="AutoShape 101">
              <a:extLst>
                <a:ext uri="{FF2B5EF4-FFF2-40B4-BE49-F238E27FC236}">
                  <a16:creationId xmlns:a16="http://schemas.microsoft.com/office/drawing/2014/main" id="{1938B8CB-2600-8083-7EA9-06FD846E2B26}"/>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4" name="AutoShape 102">
              <a:extLst>
                <a:ext uri="{FF2B5EF4-FFF2-40B4-BE49-F238E27FC236}">
                  <a16:creationId xmlns:a16="http://schemas.microsoft.com/office/drawing/2014/main" id="{9659D0B7-3CE2-7E5D-A684-5B26D12425D1}"/>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2965" name="Oval 103">
              <a:extLst>
                <a:ext uri="{FF2B5EF4-FFF2-40B4-BE49-F238E27FC236}">
                  <a16:creationId xmlns:a16="http://schemas.microsoft.com/office/drawing/2014/main" id="{9C830C3D-9DF4-1417-67B5-06276F1B87FD}"/>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2966" name="Oval 104">
              <a:extLst>
                <a:ext uri="{FF2B5EF4-FFF2-40B4-BE49-F238E27FC236}">
                  <a16:creationId xmlns:a16="http://schemas.microsoft.com/office/drawing/2014/main" id="{0FCC284B-5269-566C-ED0C-344F686C8D05}"/>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99433" name="AutoShape 105">
            <a:extLst>
              <a:ext uri="{FF2B5EF4-FFF2-40B4-BE49-F238E27FC236}">
                <a16:creationId xmlns:a16="http://schemas.microsoft.com/office/drawing/2014/main" id="{882D28D7-7F1E-63FD-0DB0-022A5987C566}"/>
              </a:ext>
            </a:extLst>
          </p:cNvPr>
          <p:cNvSpPr>
            <a:spLocks noChangeArrowheads="1"/>
          </p:cNvSpPr>
          <p:nvPr/>
        </p:nvSpPr>
        <p:spPr bwMode="auto">
          <a:xfrm>
            <a:off x="2987675" y="333375"/>
            <a:ext cx="2808288" cy="1511300"/>
          </a:xfrm>
          <a:prstGeom prst="wedgeEllipseCallout">
            <a:avLst>
              <a:gd name="adj1" fmla="val 70181"/>
              <a:gd name="adj2" fmla="val 122269"/>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Allora…bambini…</a:t>
            </a:r>
          </a:p>
          <a:p>
            <a:pPr algn="ctr" eaLnBrk="1" hangingPunct="1">
              <a:spcBef>
                <a:spcPct val="0"/>
              </a:spcBef>
              <a:buFontTx/>
              <a:buNone/>
            </a:pPr>
            <a:r>
              <a:rPr lang="it-IT" altLang="it-IT" sz="1400" b="1"/>
              <a:t>facciamo una bella discussione! </a:t>
            </a:r>
          </a:p>
        </p:txBody>
      </p:sp>
      <p:sp>
        <p:nvSpPr>
          <p:cNvPr id="99434" name="AutoShape 106">
            <a:extLst>
              <a:ext uri="{FF2B5EF4-FFF2-40B4-BE49-F238E27FC236}">
                <a16:creationId xmlns:a16="http://schemas.microsoft.com/office/drawing/2014/main" id="{3BA0CA56-0ED2-8F7D-26F5-1691407B9D44}"/>
              </a:ext>
            </a:extLst>
          </p:cNvPr>
          <p:cNvSpPr>
            <a:spLocks noChangeArrowheads="1"/>
          </p:cNvSpPr>
          <p:nvPr/>
        </p:nvSpPr>
        <p:spPr bwMode="auto">
          <a:xfrm>
            <a:off x="684213" y="836613"/>
            <a:ext cx="3240087" cy="1368425"/>
          </a:xfrm>
          <a:prstGeom prst="wedgeEllipseCallout">
            <a:avLst>
              <a:gd name="adj1" fmla="val -1296"/>
              <a:gd name="adj2" fmla="val 220417"/>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Il mio paese ha tanti alberi tutto intorno; è alto; è ventilato…quindi si respira aria pulita.</a:t>
            </a:r>
          </a:p>
        </p:txBody>
      </p:sp>
      <p:sp>
        <p:nvSpPr>
          <p:cNvPr id="82956" name="Rectangle 107">
            <a:extLst>
              <a:ext uri="{FF2B5EF4-FFF2-40B4-BE49-F238E27FC236}">
                <a16:creationId xmlns:a16="http://schemas.microsoft.com/office/drawing/2014/main" id="{CA55C4A1-E280-4B5A-8174-0452C1D5CF93}"/>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9436" name="AutoShape 108">
            <a:extLst>
              <a:ext uri="{FF2B5EF4-FFF2-40B4-BE49-F238E27FC236}">
                <a16:creationId xmlns:a16="http://schemas.microsoft.com/office/drawing/2014/main" id="{7B7E60FA-C540-6401-4DFE-7155D4B6F20A}"/>
              </a:ext>
            </a:extLst>
          </p:cNvPr>
          <p:cNvSpPr>
            <a:spLocks noChangeArrowheads="1"/>
          </p:cNvSpPr>
          <p:nvPr/>
        </p:nvSpPr>
        <p:spPr bwMode="auto">
          <a:xfrm>
            <a:off x="5364163" y="188913"/>
            <a:ext cx="2592387" cy="1439862"/>
          </a:xfrm>
          <a:prstGeom prst="wedgeEllipseCallout">
            <a:avLst>
              <a:gd name="adj1" fmla="val -3704"/>
              <a:gd name="adj2" fmla="val 125194"/>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Sara…rispondi tu…</a:t>
            </a:r>
          </a:p>
          <a:p>
            <a:pPr algn="ctr" eaLnBrk="1" hangingPunct="1">
              <a:spcBef>
                <a:spcPct val="0"/>
              </a:spcBef>
              <a:buFontTx/>
              <a:buNone/>
            </a:pPr>
            <a:r>
              <a:rPr lang="it-IT" altLang="it-IT" sz="1400" b="1"/>
              <a:t>Nel tuo paese si respira aria pulita?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99433"/>
                                        </p:tgtEl>
                                        <p:attrNameLst>
                                          <p:attrName>style.visibility</p:attrName>
                                        </p:attrNameLst>
                                      </p:cBhvr>
                                      <p:to>
                                        <p:strVal val="visible"/>
                                      </p:to>
                                    </p:set>
                                    <p:anim calcmode="lin" valueType="num">
                                      <p:cBhvr>
                                        <p:cTn id="7" dur="1000" fill="hold"/>
                                        <p:tgtEl>
                                          <p:spTgt spid="99433"/>
                                        </p:tgtEl>
                                        <p:attrNameLst>
                                          <p:attrName>ppt_w</p:attrName>
                                        </p:attrNameLst>
                                      </p:cBhvr>
                                      <p:tavLst>
                                        <p:tav tm="0">
                                          <p:val>
                                            <p:strVal val="#ppt_w*0.70"/>
                                          </p:val>
                                        </p:tav>
                                        <p:tav tm="100000">
                                          <p:val>
                                            <p:strVal val="#ppt_w"/>
                                          </p:val>
                                        </p:tav>
                                      </p:tavLst>
                                    </p:anim>
                                    <p:anim calcmode="lin" valueType="num">
                                      <p:cBhvr>
                                        <p:cTn id="8" dur="1000" fill="hold"/>
                                        <p:tgtEl>
                                          <p:spTgt spid="99433"/>
                                        </p:tgtEl>
                                        <p:attrNameLst>
                                          <p:attrName>ppt_h</p:attrName>
                                        </p:attrNameLst>
                                      </p:cBhvr>
                                      <p:tavLst>
                                        <p:tav tm="0">
                                          <p:val>
                                            <p:strVal val="#ppt_h"/>
                                          </p:val>
                                        </p:tav>
                                        <p:tav tm="100000">
                                          <p:val>
                                            <p:strVal val="#ppt_h"/>
                                          </p:val>
                                        </p:tav>
                                      </p:tavLst>
                                    </p:anim>
                                    <p:animEffect transition="in" filter="fade">
                                      <p:cBhvr>
                                        <p:cTn id="9" dur="1000"/>
                                        <p:tgtEl>
                                          <p:spTgt spid="9943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99436"/>
                                        </p:tgtEl>
                                        <p:attrNameLst>
                                          <p:attrName>style.visibility</p:attrName>
                                        </p:attrNameLst>
                                      </p:cBhvr>
                                      <p:to>
                                        <p:strVal val="visible"/>
                                      </p:to>
                                    </p:set>
                                    <p:anim calcmode="lin" valueType="num">
                                      <p:cBhvr>
                                        <p:cTn id="14" dur="1000" fill="hold"/>
                                        <p:tgtEl>
                                          <p:spTgt spid="99436"/>
                                        </p:tgtEl>
                                        <p:attrNameLst>
                                          <p:attrName>ppt_w</p:attrName>
                                        </p:attrNameLst>
                                      </p:cBhvr>
                                      <p:tavLst>
                                        <p:tav tm="0">
                                          <p:val>
                                            <p:strVal val="#ppt_w*0.70"/>
                                          </p:val>
                                        </p:tav>
                                        <p:tav tm="100000">
                                          <p:val>
                                            <p:strVal val="#ppt_w"/>
                                          </p:val>
                                        </p:tav>
                                      </p:tavLst>
                                    </p:anim>
                                    <p:anim calcmode="lin" valueType="num">
                                      <p:cBhvr>
                                        <p:cTn id="15" dur="1000" fill="hold"/>
                                        <p:tgtEl>
                                          <p:spTgt spid="99436"/>
                                        </p:tgtEl>
                                        <p:attrNameLst>
                                          <p:attrName>ppt_h</p:attrName>
                                        </p:attrNameLst>
                                      </p:cBhvr>
                                      <p:tavLst>
                                        <p:tav tm="0">
                                          <p:val>
                                            <p:strVal val="#ppt_h"/>
                                          </p:val>
                                        </p:tav>
                                        <p:tav tm="100000">
                                          <p:val>
                                            <p:strVal val="#ppt_h"/>
                                          </p:val>
                                        </p:tav>
                                      </p:tavLst>
                                    </p:anim>
                                    <p:animEffect transition="in" filter="fade">
                                      <p:cBhvr>
                                        <p:cTn id="16" dur="1000"/>
                                        <p:tgtEl>
                                          <p:spTgt spid="9943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99434"/>
                                        </p:tgtEl>
                                        <p:attrNameLst>
                                          <p:attrName>style.visibility</p:attrName>
                                        </p:attrNameLst>
                                      </p:cBhvr>
                                      <p:to>
                                        <p:strVal val="visible"/>
                                      </p:to>
                                    </p:set>
                                    <p:anim calcmode="lin" valueType="num">
                                      <p:cBhvr>
                                        <p:cTn id="21" dur="1000" fill="hold"/>
                                        <p:tgtEl>
                                          <p:spTgt spid="99434"/>
                                        </p:tgtEl>
                                        <p:attrNameLst>
                                          <p:attrName>ppt_w</p:attrName>
                                        </p:attrNameLst>
                                      </p:cBhvr>
                                      <p:tavLst>
                                        <p:tav tm="0">
                                          <p:val>
                                            <p:strVal val="#ppt_w*0.70"/>
                                          </p:val>
                                        </p:tav>
                                        <p:tav tm="100000">
                                          <p:val>
                                            <p:strVal val="#ppt_w"/>
                                          </p:val>
                                        </p:tav>
                                      </p:tavLst>
                                    </p:anim>
                                    <p:anim calcmode="lin" valueType="num">
                                      <p:cBhvr>
                                        <p:cTn id="22" dur="1000" fill="hold"/>
                                        <p:tgtEl>
                                          <p:spTgt spid="99434"/>
                                        </p:tgtEl>
                                        <p:attrNameLst>
                                          <p:attrName>ppt_h</p:attrName>
                                        </p:attrNameLst>
                                      </p:cBhvr>
                                      <p:tavLst>
                                        <p:tav tm="0">
                                          <p:val>
                                            <p:strVal val="#ppt_h"/>
                                          </p:val>
                                        </p:tav>
                                        <p:tav tm="100000">
                                          <p:val>
                                            <p:strVal val="#ppt_h"/>
                                          </p:val>
                                        </p:tav>
                                      </p:tavLst>
                                    </p:anim>
                                    <p:animEffect transition="in" filter="fade">
                                      <p:cBhvr>
                                        <p:cTn id="23" dur="1000"/>
                                        <p:tgtEl>
                                          <p:spTgt spid="99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433" grpId="0" animBg="1"/>
      <p:bldP spid="99434" grpId="0" animBg="1"/>
      <p:bldP spid="994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275E43A-2726-D621-3DE8-2533E02D6197}"/>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19459" name="Group 3">
            <a:extLst>
              <a:ext uri="{FF2B5EF4-FFF2-40B4-BE49-F238E27FC236}">
                <a16:creationId xmlns:a16="http://schemas.microsoft.com/office/drawing/2014/main" id="{D49AAAA7-15B4-274E-7D7F-5822F9FC908F}"/>
              </a:ext>
            </a:extLst>
          </p:cNvPr>
          <p:cNvGrpSpPr>
            <a:grpSpLocks/>
          </p:cNvGrpSpPr>
          <p:nvPr/>
        </p:nvGrpSpPr>
        <p:grpSpPr bwMode="auto">
          <a:xfrm>
            <a:off x="3130550" y="3429000"/>
            <a:ext cx="1439863" cy="3240088"/>
            <a:chOff x="791" y="436"/>
            <a:chExt cx="1508" cy="2903"/>
          </a:xfrm>
        </p:grpSpPr>
        <p:sp>
          <p:nvSpPr>
            <p:cNvPr id="19479" name="AutoShape 4">
              <a:extLst>
                <a:ext uri="{FF2B5EF4-FFF2-40B4-BE49-F238E27FC236}">
                  <a16:creationId xmlns:a16="http://schemas.microsoft.com/office/drawing/2014/main" id="{5A03012F-C218-12E8-A640-D1B7DDE87076}"/>
                </a:ext>
              </a:extLst>
            </p:cNvPr>
            <p:cNvSpPr>
              <a:spLocks noChangeArrowheads="1"/>
            </p:cNvSpPr>
            <p:nvPr/>
          </p:nvSpPr>
          <p:spPr bwMode="auto">
            <a:xfrm rot="3454893">
              <a:off x="1943" y="1623"/>
              <a:ext cx="157"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0" name="AutoShape 5">
              <a:extLst>
                <a:ext uri="{FF2B5EF4-FFF2-40B4-BE49-F238E27FC236}">
                  <a16:creationId xmlns:a16="http://schemas.microsoft.com/office/drawing/2014/main" id="{F86FAB3D-B1F0-CCA3-F9A7-FA445D8C294A}"/>
                </a:ext>
              </a:extLst>
            </p:cNvPr>
            <p:cNvSpPr>
              <a:spLocks noChangeArrowheads="1"/>
            </p:cNvSpPr>
            <p:nvPr/>
          </p:nvSpPr>
          <p:spPr bwMode="auto">
            <a:xfrm rot="6415854">
              <a:off x="978" y="1610"/>
              <a:ext cx="181" cy="555"/>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1" name="Rectangle 6">
              <a:extLst>
                <a:ext uri="{FF2B5EF4-FFF2-40B4-BE49-F238E27FC236}">
                  <a16:creationId xmlns:a16="http://schemas.microsoft.com/office/drawing/2014/main" id="{E0B7CA54-CBE8-9ED6-934F-3528E509C890}"/>
                </a:ext>
              </a:extLst>
            </p:cNvPr>
            <p:cNvSpPr>
              <a:spLocks noChangeArrowheads="1"/>
            </p:cNvSpPr>
            <p:nvPr/>
          </p:nvSpPr>
          <p:spPr bwMode="auto">
            <a:xfrm>
              <a:off x="1202"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2" name="Rectangle 7">
              <a:extLst>
                <a:ext uri="{FF2B5EF4-FFF2-40B4-BE49-F238E27FC236}">
                  <a16:creationId xmlns:a16="http://schemas.microsoft.com/office/drawing/2014/main" id="{169AA3B5-88E7-D27C-4852-4DE3C9A99FBA}"/>
                </a:ext>
              </a:extLst>
            </p:cNvPr>
            <p:cNvSpPr>
              <a:spLocks noChangeArrowheads="1"/>
            </p:cNvSpPr>
            <p:nvPr/>
          </p:nvSpPr>
          <p:spPr bwMode="auto">
            <a:xfrm>
              <a:off x="1701" y="2750"/>
              <a:ext cx="181" cy="589"/>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3" name="AutoShape 8">
              <a:extLst>
                <a:ext uri="{FF2B5EF4-FFF2-40B4-BE49-F238E27FC236}">
                  <a16:creationId xmlns:a16="http://schemas.microsoft.com/office/drawing/2014/main" id="{B6487BE2-79F9-8C0A-80F3-E9EF306A636A}"/>
                </a:ext>
              </a:extLst>
            </p:cNvPr>
            <p:cNvSpPr>
              <a:spLocks noChangeArrowheads="1"/>
            </p:cNvSpPr>
            <p:nvPr/>
          </p:nvSpPr>
          <p:spPr bwMode="auto">
            <a:xfrm>
              <a:off x="839" y="1071"/>
              <a:ext cx="1406" cy="1769"/>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4" name="AutoShape 9">
              <a:extLst>
                <a:ext uri="{FF2B5EF4-FFF2-40B4-BE49-F238E27FC236}">
                  <a16:creationId xmlns:a16="http://schemas.microsoft.com/office/drawing/2014/main" id="{C0D54D60-D094-AE77-B121-7A9C2A1CDE51}"/>
                </a:ext>
              </a:extLst>
            </p:cNvPr>
            <p:cNvSpPr>
              <a:spLocks noChangeArrowheads="1"/>
            </p:cNvSpPr>
            <p:nvPr/>
          </p:nvSpPr>
          <p:spPr bwMode="auto">
            <a:xfrm>
              <a:off x="1156" y="709"/>
              <a:ext cx="726" cy="907"/>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5" name="AutoShape 10">
              <a:extLst>
                <a:ext uri="{FF2B5EF4-FFF2-40B4-BE49-F238E27FC236}">
                  <a16:creationId xmlns:a16="http://schemas.microsoft.com/office/drawing/2014/main" id="{4DFB5D09-752B-F7C1-A379-F0C5B18017A3}"/>
                </a:ext>
              </a:extLst>
            </p:cNvPr>
            <p:cNvSpPr>
              <a:spLocks noChangeArrowheads="1"/>
            </p:cNvSpPr>
            <p:nvPr/>
          </p:nvSpPr>
          <p:spPr bwMode="auto">
            <a:xfrm>
              <a:off x="1048" y="436"/>
              <a:ext cx="952" cy="1270"/>
            </a:xfrm>
            <a:custGeom>
              <a:avLst/>
              <a:gdLst>
                <a:gd name="T0" fmla="*/ 1 w 21600"/>
                <a:gd name="T1" fmla="*/ 0 h 21600"/>
                <a:gd name="T2" fmla="*/ 0 w 21600"/>
                <a:gd name="T3" fmla="*/ 2 h 21600"/>
                <a:gd name="T4" fmla="*/ 1 w 21600"/>
                <a:gd name="T5" fmla="*/ 1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7722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19486" name="Oval 11">
              <a:extLst>
                <a:ext uri="{FF2B5EF4-FFF2-40B4-BE49-F238E27FC236}">
                  <a16:creationId xmlns:a16="http://schemas.microsoft.com/office/drawing/2014/main" id="{F39CA669-313F-313A-9841-46AA1CAF7363}"/>
                </a:ext>
              </a:extLst>
            </p:cNvPr>
            <p:cNvSpPr>
              <a:spLocks noChangeArrowheads="1"/>
            </p:cNvSpPr>
            <p:nvPr/>
          </p:nvSpPr>
          <p:spPr bwMode="auto">
            <a:xfrm>
              <a:off x="1592" y="981"/>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87" name="Oval 12">
              <a:extLst>
                <a:ext uri="{FF2B5EF4-FFF2-40B4-BE49-F238E27FC236}">
                  <a16:creationId xmlns:a16="http://schemas.microsoft.com/office/drawing/2014/main" id="{79E701C4-A079-165A-DF35-C02EA3721142}"/>
                </a:ext>
              </a:extLst>
            </p:cNvPr>
            <p:cNvSpPr>
              <a:spLocks noChangeArrowheads="1"/>
            </p:cNvSpPr>
            <p:nvPr/>
          </p:nvSpPr>
          <p:spPr bwMode="auto">
            <a:xfrm>
              <a:off x="1365" y="973"/>
              <a:ext cx="91" cy="9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19460" name="Group 13">
            <a:extLst>
              <a:ext uri="{FF2B5EF4-FFF2-40B4-BE49-F238E27FC236}">
                <a16:creationId xmlns:a16="http://schemas.microsoft.com/office/drawing/2014/main" id="{5E5D658C-C103-2777-BDD7-28200949C755}"/>
              </a:ext>
            </a:extLst>
          </p:cNvPr>
          <p:cNvGrpSpPr>
            <a:grpSpLocks/>
          </p:cNvGrpSpPr>
          <p:nvPr/>
        </p:nvGrpSpPr>
        <p:grpSpPr bwMode="auto">
          <a:xfrm>
            <a:off x="4354513" y="3357563"/>
            <a:ext cx="1801812" cy="3384550"/>
            <a:chOff x="3424" y="845"/>
            <a:chExt cx="1180" cy="2358"/>
          </a:xfrm>
        </p:grpSpPr>
        <p:sp>
          <p:nvSpPr>
            <p:cNvPr id="19462" name="AutoShape 14">
              <a:extLst>
                <a:ext uri="{FF2B5EF4-FFF2-40B4-BE49-F238E27FC236}">
                  <a16:creationId xmlns:a16="http://schemas.microsoft.com/office/drawing/2014/main" id="{7E463CAC-99B8-A54F-87F4-A373ED49A2F0}"/>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3" name="AutoShape 15">
              <a:extLst>
                <a:ext uri="{FF2B5EF4-FFF2-40B4-BE49-F238E27FC236}">
                  <a16:creationId xmlns:a16="http://schemas.microsoft.com/office/drawing/2014/main" id="{2EE0C8A1-A473-7A9F-76B2-AE299028B8D0}"/>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4" name="Rectangle 16">
              <a:extLst>
                <a:ext uri="{FF2B5EF4-FFF2-40B4-BE49-F238E27FC236}">
                  <a16:creationId xmlns:a16="http://schemas.microsoft.com/office/drawing/2014/main" id="{93935E4E-DE0D-F378-3B65-42454169E532}"/>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5" name="Rectangle 17">
              <a:extLst>
                <a:ext uri="{FF2B5EF4-FFF2-40B4-BE49-F238E27FC236}">
                  <a16:creationId xmlns:a16="http://schemas.microsoft.com/office/drawing/2014/main" id="{2FC1596A-5172-158B-2751-2EF17287517E}"/>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6" name="AutoShape 18">
              <a:extLst>
                <a:ext uri="{FF2B5EF4-FFF2-40B4-BE49-F238E27FC236}">
                  <a16:creationId xmlns:a16="http://schemas.microsoft.com/office/drawing/2014/main" id="{0A95ED04-8ED5-2F11-D439-960B0962EC9E}"/>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7" name="Oval 19">
              <a:extLst>
                <a:ext uri="{FF2B5EF4-FFF2-40B4-BE49-F238E27FC236}">
                  <a16:creationId xmlns:a16="http://schemas.microsoft.com/office/drawing/2014/main" id="{8347E6BE-1573-72DB-9FCF-22A9823C6A4C}"/>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8" name="Oval 20">
              <a:extLst>
                <a:ext uri="{FF2B5EF4-FFF2-40B4-BE49-F238E27FC236}">
                  <a16:creationId xmlns:a16="http://schemas.microsoft.com/office/drawing/2014/main" id="{7D1FC3B5-ACC3-861D-9983-7194B482178B}"/>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69" name="Rectangle 21">
              <a:extLst>
                <a:ext uri="{FF2B5EF4-FFF2-40B4-BE49-F238E27FC236}">
                  <a16:creationId xmlns:a16="http://schemas.microsoft.com/office/drawing/2014/main" id="{E873296A-5904-E56B-37C0-09ED67F836B8}"/>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70" name="Rectangle 22">
              <a:extLst>
                <a:ext uri="{FF2B5EF4-FFF2-40B4-BE49-F238E27FC236}">
                  <a16:creationId xmlns:a16="http://schemas.microsoft.com/office/drawing/2014/main" id="{4497CCB9-607F-4FE2-0C5C-244E4A497817}"/>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9471" name="Freeform 23">
              <a:extLst>
                <a:ext uri="{FF2B5EF4-FFF2-40B4-BE49-F238E27FC236}">
                  <a16:creationId xmlns:a16="http://schemas.microsoft.com/office/drawing/2014/main" id="{F510FDDA-75B2-8AED-C1EB-152146CA70F8}"/>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2" name="Freeform 24">
              <a:extLst>
                <a:ext uri="{FF2B5EF4-FFF2-40B4-BE49-F238E27FC236}">
                  <a16:creationId xmlns:a16="http://schemas.microsoft.com/office/drawing/2014/main" id="{1A70097B-E175-CCE2-5D18-67C2BBA9B02B}"/>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3" name="Freeform 25">
              <a:extLst>
                <a:ext uri="{FF2B5EF4-FFF2-40B4-BE49-F238E27FC236}">
                  <a16:creationId xmlns:a16="http://schemas.microsoft.com/office/drawing/2014/main" id="{A6C1311F-9B06-704C-CEC5-2AFD1E4B305C}"/>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4" name="Freeform 26">
              <a:extLst>
                <a:ext uri="{FF2B5EF4-FFF2-40B4-BE49-F238E27FC236}">
                  <a16:creationId xmlns:a16="http://schemas.microsoft.com/office/drawing/2014/main" id="{7500B341-BEC8-0CC4-AC2B-676BA3ACEBD7}"/>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5" name="Freeform 27">
              <a:extLst>
                <a:ext uri="{FF2B5EF4-FFF2-40B4-BE49-F238E27FC236}">
                  <a16:creationId xmlns:a16="http://schemas.microsoft.com/office/drawing/2014/main" id="{6C433098-8C1A-ADA0-01BD-450397B098A1}"/>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6" name="Freeform 28">
              <a:extLst>
                <a:ext uri="{FF2B5EF4-FFF2-40B4-BE49-F238E27FC236}">
                  <a16:creationId xmlns:a16="http://schemas.microsoft.com/office/drawing/2014/main" id="{7EAD3F9A-3C8D-7D48-FA67-B37BC9052F34}"/>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7" name="Freeform 29">
              <a:extLst>
                <a:ext uri="{FF2B5EF4-FFF2-40B4-BE49-F238E27FC236}">
                  <a16:creationId xmlns:a16="http://schemas.microsoft.com/office/drawing/2014/main" id="{4EC38A24-6107-6E9C-C68F-BB67593168B2}"/>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8" name="Freeform 30">
              <a:extLst>
                <a:ext uri="{FF2B5EF4-FFF2-40B4-BE49-F238E27FC236}">
                  <a16:creationId xmlns:a16="http://schemas.microsoft.com/office/drawing/2014/main" id="{F1899DAE-405B-C008-9BD2-EE225DA57224}"/>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13344" name="AutoShape 32">
            <a:extLst>
              <a:ext uri="{FF2B5EF4-FFF2-40B4-BE49-F238E27FC236}">
                <a16:creationId xmlns:a16="http://schemas.microsoft.com/office/drawing/2014/main" id="{33074DE7-0222-63CA-9592-2E95B55FFAA2}"/>
              </a:ext>
            </a:extLst>
          </p:cNvPr>
          <p:cNvSpPr>
            <a:spLocks noChangeArrowheads="1"/>
          </p:cNvSpPr>
          <p:nvPr/>
        </p:nvSpPr>
        <p:spPr bwMode="auto">
          <a:xfrm>
            <a:off x="323850" y="188913"/>
            <a:ext cx="5184775" cy="2519362"/>
          </a:xfrm>
          <a:prstGeom prst="wedgeEllipseCallout">
            <a:avLst>
              <a:gd name="adj1" fmla="val 31843"/>
              <a:gd name="adj2" fmla="val 85222"/>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b="1" i="1"/>
              <a:t>Infatti…sento solo dire: Giovanni NON disturbare…Giovanni NON ti alzare…Giovanni NON ti distrarre…Giovanni NON fare questo…Giovanni NON fare quello…</a:t>
            </a:r>
          </a:p>
          <a:p>
            <a:pPr algn="ctr" eaLnBrk="1" hangingPunct="1">
              <a:spcBef>
                <a:spcPct val="0"/>
              </a:spcBef>
              <a:buFontTx/>
              <a:buNone/>
            </a:pPr>
            <a:endParaRPr lang="it-IT" altLang="it-IT" sz="1200" b="1" i="1"/>
          </a:p>
          <a:p>
            <a:pPr algn="ctr" eaLnBrk="1" hangingPunct="1">
              <a:spcBef>
                <a:spcPct val="0"/>
              </a:spcBef>
              <a:buFontTx/>
              <a:buNone/>
            </a:pPr>
            <a:r>
              <a:rPr lang="it-IT" altLang="it-IT" sz="1200" b="1" i="1"/>
              <a:t>Che bel diritto il numero 2 !!!</a:t>
            </a:r>
          </a:p>
          <a:p>
            <a:pPr algn="ctr" eaLnBrk="1" hangingPunct="1">
              <a:spcBef>
                <a:spcPct val="0"/>
              </a:spcBef>
              <a:buFontTx/>
              <a:buNone/>
            </a:pPr>
            <a:r>
              <a:rPr lang="it-IT" altLang="it-IT" sz="1200" b="1" i="1"/>
              <a:t>Chi lo ha fatto avrebbe diritto a 2…  </a:t>
            </a:r>
          </a:p>
          <a:p>
            <a:pPr algn="ctr" eaLnBrk="1" hangingPunct="1">
              <a:spcBef>
                <a:spcPct val="0"/>
              </a:spcBef>
              <a:buFontTx/>
              <a:buNone/>
            </a:pPr>
            <a:r>
              <a:rPr lang="it-IT" altLang="it-IT" sz="1200" b="1" i="1"/>
              <a:t>lasciamo perdere…</a:t>
            </a:r>
          </a:p>
          <a:p>
            <a:pPr algn="ctr" eaLnBrk="1" hangingPunct="1">
              <a:spcBef>
                <a:spcPct val="0"/>
              </a:spcBef>
              <a:buFontTx/>
              <a:buNone/>
            </a:pPr>
            <a:r>
              <a:rPr lang="it-IT" altLang="it-IT" sz="1200" b="1" i="1"/>
              <a:t>sennò chissà come ti scandalizzi…</a:t>
            </a:r>
          </a:p>
          <a:p>
            <a:pPr algn="ctr" eaLnBrk="1" hangingPunct="1">
              <a:spcBef>
                <a:spcPct val="0"/>
              </a:spcBef>
              <a:buFontTx/>
              <a:buNone/>
            </a:pPr>
            <a:r>
              <a:rPr lang="it-IT" altLang="it-IT" sz="1200" b="1" i="1"/>
              <a:t>Bambina a modo!!!!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3344"/>
                                        </p:tgtEl>
                                        <p:attrNameLst>
                                          <p:attrName>style.visibility</p:attrName>
                                        </p:attrNameLst>
                                      </p:cBhvr>
                                      <p:to>
                                        <p:strVal val="visible"/>
                                      </p:to>
                                    </p:set>
                                    <p:animEffect transition="in" filter="strips(downRight)">
                                      <p:cBhvr>
                                        <p:cTn id="7" dur="3000"/>
                                        <p:tgtEl>
                                          <p:spTgt spid="13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4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BE901ACE-B164-C128-7ADC-F47CE41A13F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3971" name="Group 13">
            <a:extLst>
              <a:ext uri="{FF2B5EF4-FFF2-40B4-BE49-F238E27FC236}">
                <a16:creationId xmlns:a16="http://schemas.microsoft.com/office/drawing/2014/main" id="{A4A42AA1-B774-E1CC-F026-B0D6FB0FEE35}"/>
              </a:ext>
            </a:extLst>
          </p:cNvPr>
          <p:cNvGrpSpPr>
            <a:grpSpLocks/>
          </p:cNvGrpSpPr>
          <p:nvPr/>
        </p:nvGrpSpPr>
        <p:grpSpPr bwMode="auto">
          <a:xfrm>
            <a:off x="1114425" y="3357563"/>
            <a:ext cx="1082675" cy="1873250"/>
            <a:chOff x="1746" y="2160"/>
            <a:chExt cx="773" cy="1588"/>
          </a:xfrm>
        </p:grpSpPr>
        <p:sp>
          <p:nvSpPr>
            <p:cNvPr id="84059" name="AutoShape 14">
              <a:extLst>
                <a:ext uri="{FF2B5EF4-FFF2-40B4-BE49-F238E27FC236}">
                  <a16:creationId xmlns:a16="http://schemas.microsoft.com/office/drawing/2014/main" id="{AF2F1014-BA9B-C343-E39C-05CA5416AF69}"/>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0" name="AutoShape 15">
              <a:extLst>
                <a:ext uri="{FF2B5EF4-FFF2-40B4-BE49-F238E27FC236}">
                  <a16:creationId xmlns:a16="http://schemas.microsoft.com/office/drawing/2014/main" id="{54F52B4A-8914-8339-6E79-332A8FD05895}"/>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1" name="Rectangle 16">
              <a:extLst>
                <a:ext uri="{FF2B5EF4-FFF2-40B4-BE49-F238E27FC236}">
                  <a16:creationId xmlns:a16="http://schemas.microsoft.com/office/drawing/2014/main" id="{B1A8D869-A0E0-9D04-3679-E164D14B9A14}"/>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2" name="Rectangle 17">
              <a:extLst>
                <a:ext uri="{FF2B5EF4-FFF2-40B4-BE49-F238E27FC236}">
                  <a16:creationId xmlns:a16="http://schemas.microsoft.com/office/drawing/2014/main" id="{9E196D65-8332-97E2-EB73-F14751A13550}"/>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3" name="AutoShape 18">
              <a:extLst>
                <a:ext uri="{FF2B5EF4-FFF2-40B4-BE49-F238E27FC236}">
                  <a16:creationId xmlns:a16="http://schemas.microsoft.com/office/drawing/2014/main" id="{57D1AD78-9F13-D52E-31FE-C384FA0B4313}"/>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4" name="Oval 19">
              <a:extLst>
                <a:ext uri="{FF2B5EF4-FFF2-40B4-BE49-F238E27FC236}">
                  <a16:creationId xmlns:a16="http://schemas.microsoft.com/office/drawing/2014/main" id="{B13B8F7B-B24E-B373-6C65-F81C350C5303}"/>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5" name="Oval 20">
              <a:extLst>
                <a:ext uri="{FF2B5EF4-FFF2-40B4-BE49-F238E27FC236}">
                  <a16:creationId xmlns:a16="http://schemas.microsoft.com/office/drawing/2014/main" id="{EBDE001F-835B-1E99-F529-ECCB7883996F}"/>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6" name="Rectangle 21">
              <a:extLst>
                <a:ext uri="{FF2B5EF4-FFF2-40B4-BE49-F238E27FC236}">
                  <a16:creationId xmlns:a16="http://schemas.microsoft.com/office/drawing/2014/main" id="{8BE41506-2FF7-F8D7-DD6F-65258D36F59D}"/>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7" name="Rectangle 22">
              <a:extLst>
                <a:ext uri="{FF2B5EF4-FFF2-40B4-BE49-F238E27FC236}">
                  <a16:creationId xmlns:a16="http://schemas.microsoft.com/office/drawing/2014/main" id="{DC3893E1-8A94-BA02-42FF-2F7B72558D5A}"/>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68" name="Freeform 23">
              <a:extLst>
                <a:ext uri="{FF2B5EF4-FFF2-40B4-BE49-F238E27FC236}">
                  <a16:creationId xmlns:a16="http://schemas.microsoft.com/office/drawing/2014/main" id="{AB808706-8A87-BCBA-CFD2-96C4D280FBFF}"/>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69" name="Freeform 24">
              <a:extLst>
                <a:ext uri="{FF2B5EF4-FFF2-40B4-BE49-F238E27FC236}">
                  <a16:creationId xmlns:a16="http://schemas.microsoft.com/office/drawing/2014/main" id="{CEADB23D-B4CE-3CA9-5DDD-DE86AB2E21E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0" name="Freeform 25">
              <a:extLst>
                <a:ext uri="{FF2B5EF4-FFF2-40B4-BE49-F238E27FC236}">
                  <a16:creationId xmlns:a16="http://schemas.microsoft.com/office/drawing/2014/main" id="{A870CD52-857C-6432-CADE-391C83A6AD9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1" name="Freeform 26">
              <a:extLst>
                <a:ext uri="{FF2B5EF4-FFF2-40B4-BE49-F238E27FC236}">
                  <a16:creationId xmlns:a16="http://schemas.microsoft.com/office/drawing/2014/main" id="{553C5091-8A21-36BE-E484-26EBBA4448A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2" name="Freeform 27">
              <a:extLst>
                <a:ext uri="{FF2B5EF4-FFF2-40B4-BE49-F238E27FC236}">
                  <a16:creationId xmlns:a16="http://schemas.microsoft.com/office/drawing/2014/main" id="{154A32C1-102C-0AB9-4C42-9EFDE1FDDC65}"/>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3" name="Freeform 28">
              <a:extLst>
                <a:ext uri="{FF2B5EF4-FFF2-40B4-BE49-F238E27FC236}">
                  <a16:creationId xmlns:a16="http://schemas.microsoft.com/office/drawing/2014/main" id="{B3695F47-37AD-5C08-8B63-4F313D48F2F0}"/>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4" name="Freeform 29">
              <a:extLst>
                <a:ext uri="{FF2B5EF4-FFF2-40B4-BE49-F238E27FC236}">
                  <a16:creationId xmlns:a16="http://schemas.microsoft.com/office/drawing/2014/main" id="{911A4FA0-10E0-7FC2-B858-6A1BB5844B65}"/>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75" name="Freeform 30">
              <a:extLst>
                <a:ext uri="{FF2B5EF4-FFF2-40B4-BE49-F238E27FC236}">
                  <a16:creationId xmlns:a16="http://schemas.microsoft.com/office/drawing/2014/main" id="{D90645B6-2F7A-BFD0-5F53-3D8C882F6F13}"/>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3972" name="Group 31">
            <a:extLst>
              <a:ext uri="{FF2B5EF4-FFF2-40B4-BE49-F238E27FC236}">
                <a16:creationId xmlns:a16="http://schemas.microsoft.com/office/drawing/2014/main" id="{A94858F3-C729-0AAE-7689-BC1331A72A04}"/>
              </a:ext>
            </a:extLst>
          </p:cNvPr>
          <p:cNvGrpSpPr>
            <a:grpSpLocks/>
          </p:cNvGrpSpPr>
          <p:nvPr/>
        </p:nvGrpSpPr>
        <p:grpSpPr bwMode="auto">
          <a:xfrm>
            <a:off x="4206875" y="4005263"/>
            <a:ext cx="795338" cy="1657350"/>
            <a:chOff x="1746" y="2160"/>
            <a:chExt cx="773" cy="1588"/>
          </a:xfrm>
        </p:grpSpPr>
        <p:sp>
          <p:nvSpPr>
            <p:cNvPr id="84042" name="AutoShape 32">
              <a:extLst>
                <a:ext uri="{FF2B5EF4-FFF2-40B4-BE49-F238E27FC236}">
                  <a16:creationId xmlns:a16="http://schemas.microsoft.com/office/drawing/2014/main" id="{BEFF78ED-52EC-7A1F-3F7A-87C8ED719880}"/>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3" name="AutoShape 33">
              <a:extLst>
                <a:ext uri="{FF2B5EF4-FFF2-40B4-BE49-F238E27FC236}">
                  <a16:creationId xmlns:a16="http://schemas.microsoft.com/office/drawing/2014/main" id="{FDC7D98B-2B51-E5E3-2BD7-959B9DBE19E9}"/>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4" name="Rectangle 34">
              <a:extLst>
                <a:ext uri="{FF2B5EF4-FFF2-40B4-BE49-F238E27FC236}">
                  <a16:creationId xmlns:a16="http://schemas.microsoft.com/office/drawing/2014/main" id="{E7A7D85E-BAD5-8A3F-4706-931616F418E8}"/>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5" name="Rectangle 35">
              <a:extLst>
                <a:ext uri="{FF2B5EF4-FFF2-40B4-BE49-F238E27FC236}">
                  <a16:creationId xmlns:a16="http://schemas.microsoft.com/office/drawing/2014/main" id="{04970AAA-CF62-2FE4-5B84-2C96567C8A4D}"/>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6" name="AutoShape 36">
              <a:extLst>
                <a:ext uri="{FF2B5EF4-FFF2-40B4-BE49-F238E27FC236}">
                  <a16:creationId xmlns:a16="http://schemas.microsoft.com/office/drawing/2014/main" id="{1151676F-E897-1121-52E1-07CB52872EA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7" name="Oval 37">
              <a:extLst>
                <a:ext uri="{FF2B5EF4-FFF2-40B4-BE49-F238E27FC236}">
                  <a16:creationId xmlns:a16="http://schemas.microsoft.com/office/drawing/2014/main" id="{75CA037F-E4C4-6A0A-8E88-5CB90FE1407A}"/>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8" name="Oval 38">
              <a:extLst>
                <a:ext uri="{FF2B5EF4-FFF2-40B4-BE49-F238E27FC236}">
                  <a16:creationId xmlns:a16="http://schemas.microsoft.com/office/drawing/2014/main" id="{D0D9BD24-38ED-4AEE-B544-4F84028D92F3}"/>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49" name="Rectangle 39">
              <a:extLst>
                <a:ext uri="{FF2B5EF4-FFF2-40B4-BE49-F238E27FC236}">
                  <a16:creationId xmlns:a16="http://schemas.microsoft.com/office/drawing/2014/main" id="{155F09E3-5CE2-CDF5-2E53-97375D4E98F5}"/>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50" name="Rectangle 40">
              <a:extLst>
                <a:ext uri="{FF2B5EF4-FFF2-40B4-BE49-F238E27FC236}">
                  <a16:creationId xmlns:a16="http://schemas.microsoft.com/office/drawing/2014/main" id="{C481DBB9-96CB-3240-4781-717E9F2E03E8}"/>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51" name="Freeform 41">
              <a:extLst>
                <a:ext uri="{FF2B5EF4-FFF2-40B4-BE49-F238E27FC236}">
                  <a16:creationId xmlns:a16="http://schemas.microsoft.com/office/drawing/2014/main" id="{81E8B2D3-532E-032B-3C4F-8AF427DA0D5F}"/>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2" name="Freeform 42">
              <a:extLst>
                <a:ext uri="{FF2B5EF4-FFF2-40B4-BE49-F238E27FC236}">
                  <a16:creationId xmlns:a16="http://schemas.microsoft.com/office/drawing/2014/main" id="{D3E215FB-5440-A7C8-871A-6276E3550F49}"/>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3" name="Freeform 43">
              <a:extLst>
                <a:ext uri="{FF2B5EF4-FFF2-40B4-BE49-F238E27FC236}">
                  <a16:creationId xmlns:a16="http://schemas.microsoft.com/office/drawing/2014/main" id="{372294B4-AF06-7BDE-0860-7C0E67EF4D5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4" name="Freeform 44">
              <a:extLst>
                <a:ext uri="{FF2B5EF4-FFF2-40B4-BE49-F238E27FC236}">
                  <a16:creationId xmlns:a16="http://schemas.microsoft.com/office/drawing/2014/main" id="{77DF7465-4097-D48C-26CA-4698CC4AB14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5" name="Freeform 45">
              <a:extLst>
                <a:ext uri="{FF2B5EF4-FFF2-40B4-BE49-F238E27FC236}">
                  <a16:creationId xmlns:a16="http://schemas.microsoft.com/office/drawing/2014/main" id="{57238130-299A-E381-FD2E-66775C8C38D8}"/>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6" name="Freeform 46">
              <a:extLst>
                <a:ext uri="{FF2B5EF4-FFF2-40B4-BE49-F238E27FC236}">
                  <a16:creationId xmlns:a16="http://schemas.microsoft.com/office/drawing/2014/main" id="{CCA554D8-D4EF-AFED-DB3A-BA16E99A0A9D}"/>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7" name="Freeform 47">
              <a:extLst>
                <a:ext uri="{FF2B5EF4-FFF2-40B4-BE49-F238E27FC236}">
                  <a16:creationId xmlns:a16="http://schemas.microsoft.com/office/drawing/2014/main" id="{E39AC9CF-ED3C-7C6C-7B8D-00EBB5B6C30F}"/>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58" name="Freeform 48">
              <a:extLst>
                <a:ext uri="{FF2B5EF4-FFF2-40B4-BE49-F238E27FC236}">
                  <a16:creationId xmlns:a16="http://schemas.microsoft.com/office/drawing/2014/main" id="{77E008DE-A965-1DD0-5EBB-252EE02DB9C1}"/>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3973" name="Group 49">
            <a:extLst>
              <a:ext uri="{FF2B5EF4-FFF2-40B4-BE49-F238E27FC236}">
                <a16:creationId xmlns:a16="http://schemas.microsoft.com/office/drawing/2014/main" id="{1609407A-B6B0-84D1-9841-0E3C39412D15}"/>
              </a:ext>
            </a:extLst>
          </p:cNvPr>
          <p:cNvGrpSpPr>
            <a:grpSpLocks/>
          </p:cNvGrpSpPr>
          <p:nvPr/>
        </p:nvGrpSpPr>
        <p:grpSpPr bwMode="auto">
          <a:xfrm>
            <a:off x="3562350" y="3357563"/>
            <a:ext cx="795338" cy="1584325"/>
            <a:chOff x="1746" y="2160"/>
            <a:chExt cx="773" cy="1588"/>
          </a:xfrm>
        </p:grpSpPr>
        <p:sp>
          <p:nvSpPr>
            <p:cNvPr id="84025" name="AutoShape 50">
              <a:extLst>
                <a:ext uri="{FF2B5EF4-FFF2-40B4-BE49-F238E27FC236}">
                  <a16:creationId xmlns:a16="http://schemas.microsoft.com/office/drawing/2014/main" id="{BB40513E-1633-F38D-940D-D61B472D8D67}"/>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26" name="AutoShape 51">
              <a:extLst>
                <a:ext uri="{FF2B5EF4-FFF2-40B4-BE49-F238E27FC236}">
                  <a16:creationId xmlns:a16="http://schemas.microsoft.com/office/drawing/2014/main" id="{9984C1BA-2BED-73B1-6246-E56F4172933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27" name="Rectangle 52">
              <a:extLst>
                <a:ext uri="{FF2B5EF4-FFF2-40B4-BE49-F238E27FC236}">
                  <a16:creationId xmlns:a16="http://schemas.microsoft.com/office/drawing/2014/main" id="{B16E3524-F3E0-CE59-1455-D3B182A58A73}"/>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28" name="Rectangle 53">
              <a:extLst>
                <a:ext uri="{FF2B5EF4-FFF2-40B4-BE49-F238E27FC236}">
                  <a16:creationId xmlns:a16="http://schemas.microsoft.com/office/drawing/2014/main" id="{E7129621-F8D9-E73D-8C54-42939228D9BB}"/>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29" name="AutoShape 54">
              <a:extLst>
                <a:ext uri="{FF2B5EF4-FFF2-40B4-BE49-F238E27FC236}">
                  <a16:creationId xmlns:a16="http://schemas.microsoft.com/office/drawing/2014/main" id="{217EA695-E7AE-1840-4749-5C2E2C39AD82}"/>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30" name="Oval 55">
              <a:extLst>
                <a:ext uri="{FF2B5EF4-FFF2-40B4-BE49-F238E27FC236}">
                  <a16:creationId xmlns:a16="http://schemas.microsoft.com/office/drawing/2014/main" id="{264C5F25-83E7-50B4-6C4A-D11379F18610}"/>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31" name="Oval 56">
              <a:extLst>
                <a:ext uri="{FF2B5EF4-FFF2-40B4-BE49-F238E27FC236}">
                  <a16:creationId xmlns:a16="http://schemas.microsoft.com/office/drawing/2014/main" id="{8CD272C7-4AFC-7EDC-FD1C-A25CA68052E2}"/>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32" name="Rectangle 57">
              <a:extLst>
                <a:ext uri="{FF2B5EF4-FFF2-40B4-BE49-F238E27FC236}">
                  <a16:creationId xmlns:a16="http://schemas.microsoft.com/office/drawing/2014/main" id="{0081E12F-90B0-8A2A-C619-750C939F7D20}"/>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33" name="Rectangle 58">
              <a:extLst>
                <a:ext uri="{FF2B5EF4-FFF2-40B4-BE49-F238E27FC236}">
                  <a16:creationId xmlns:a16="http://schemas.microsoft.com/office/drawing/2014/main" id="{EAA4F25A-EE88-F906-20DE-ABA79BA4DD5F}"/>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34" name="Freeform 59">
              <a:extLst>
                <a:ext uri="{FF2B5EF4-FFF2-40B4-BE49-F238E27FC236}">
                  <a16:creationId xmlns:a16="http://schemas.microsoft.com/office/drawing/2014/main" id="{FFD06444-3290-1C65-9AEF-FE0CDDA690F6}"/>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35" name="Freeform 60">
              <a:extLst>
                <a:ext uri="{FF2B5EF4-FFF2-40B4-BE49-F238E27FC236}">
                  <a16:creationId xmlns:a16="http://schemas.microsoft.com/office/drawing/2014/main" id="{7BD71F3A-31AF-6558-B685-8E1F9622BEB7}"/>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36" name="Freeform 61">
              <a:extLst>
                <a:ext uri="{FF2B5EF4-FFF2-40B4-BE49-F238E27FC236}">
                  <a16:creationId xmlns:a16="http://schemas.microsoft.com/office/drawing/2014/main" id="{4AB9D45F-041D-F820-9D64-35D04A49994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37" name="Freeform 62">
              <a:extLst>
                <a:ext uri="{FF2B5EF4-FFF2-40B4-BE49-F238E27FC236}">
                  <a16:creationId xmlns:a16="http://schemas.microsoft.com/office/drawing/2014/main" id="{81BD4F7B-3F88-A3D8-916E-10B8CE209639}"/>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38" name="Freeform 63">
              <a:extLst>
                <a:ext uri="{FF2B5EF4-FFF2-40B4-BE49-F238E27FC236}">
                  <a16:creationId xmlns:a16="http://schemas.microsoft.com/office/drawing/2014/main" id="{B5760C60-CB6A-0AB8-903B-21A7DD652D10}"/>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39" name="Freeform 64">
              <a:extLst>
                <a:ext uri="{FF2B5EF4-FFF2-40B4-BE49-F238E27FC236}">
                  <a16:creationId xmlns:a16="http://schemas.microsoft.com/office/drawing/2014/main" id="{C01747D8-3AA9-35DC-B43E-66FDCDC4363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40" name="Freeform 65">
              <a:extLst>
                <a:ext uri="{FF2B5EF4-FFF2-40B4-BE49-F238E27FC236}">
                  <a16:creationId xmlns:a16="http://schemas.microsoft.com/office/drawing/2014/main" id="{14062C84-CF04-ACA3-8358-DBC8556497FB}"/>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41" name="Freeform 66">
              <a:extLst>
                <a:ext uri="{FF2B5EF4-FFF2-40B4-BE49-F238E27FC236}">
                  <a16:creationId xmlns:a16="http://schemas.microsoft.com/office/drawing/2014/main" id="{5725AA97-BEF0-9E1F-9CF5-A9B751F32F19}"/>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3974" name="Group 67">
            <a:extLst>
              <a:ext uri="{FF2B5EF4-FFF2-40B4-BE49-F238E27FC236}">
                <a16:creationId xmlns:a16="http://schemas.microsoft.com/office/drawing/2014/main" id="{BFEB295E-482E-AAA8-AF06-73905E7A77AE}"/>
              </a:ext>
            </a:extLst>
          </p:cNvPr>
          <p:cNvGrpSpPr>
            <a:grpSpLocks/>
          </p:cNvGrpSpPr>
          <p:nvPr/>
        </p:nvGrpSpPr>
        <p:grpSpPr bwMode="auto">
          <a:xfrm>
            <a:off x="3059113" y="4365625"/>
            <a:ext cx="795337" cy="1584325"/>
            <a:chOff x="1746" y="2160"/>
            <a:chExt cx="773" cy="1588"/>
          </a:xfrm>
        </p:grpSpPr>
        <p:sp>
          <p:nvSpPr>
            <p:cNvPr id="84008" name="AutoShape 68">
              <a:extLst>
                <a:ext uri="{FF2B5EF4-FFF2-40B4-BE49-F238E27FC236}">
                  <a16:creationId xmlns:a16="http://schemas.microsoft.com/office/drawing/2014/main" id="{13D0255A-56A8-F0C6-484E-4AE920E56C87}"/>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9" name="AutoShape 69">
              <a:extLst>
                <a:ext uri="{FF2B5EF4-FFF2-40B4-BE49-F238E27FC236}">
                  <a16:creationId xmlns:a16="http://schemas.microsoft.com/office/drawing/2014/main" id="{08B7ACB2-2EE2-6FA9-F229-3307D2548695}"/>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0" name="Rectangle 70">
              <a:extLst>
                <a:ext uri="{FF2B5EF4-FFF2-40B4-BE49-F238E27FC236}">
                  <a16:creationId xmlns:a16="http://schemas.microsoft.com/office/drawing/2014/main" id="{83F6D3DC-FE24-7D2F-FC10-EA6497594C87}"/>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1" name="Rectangle 71">
              <a:extLst>
                <a:ext uri="{FF2B5EF4-FFF2-40B4-BE49-F238E27FC236}">
                  <a16:creationId xmlns:a16="http://schemas.microsoft.com/office/drawing/2014/main" id="{5B589D68-3981-A1B0-EEC2-83F562FFCE77}"/>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2" name="AutoShape 72">
              <a:extLst>
                <a:ext uri="{FF2B5EF4-FFF2-40B4-BE49-F238E27FC236}">
                  <a16:creationId xmlns:a16="http://schemas.microsoft.com/office/drawing/2014/main" id="{3B10F68A-B95D-89A8-11CE-5654FCA7353D}"/>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3" name="Oval 73">
              <a:extLst>
                <a:ext uri="{FF2B5EF4-FFF2-40B4-BE49-F238E27FC236}">
                  <a16:creationId xmlns:a16="http://schemas.microsoft.com/office/drawing/2014/main" id="{43FF2D48-B2EB-EE5B-7EB9-460145F37D48}"/>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4" name="Oval 74">
              <a:extLst>
                <a:ext uri="{FF2B5EF4-FFF2-40B4-BE49-F238E27FC236}">
                  <a16:creationId xmlns:a16="http://schemas.microsoft.com/office/drawing/2014/main" id="{E6D71053-A25F-EA5A-5E4B-235D73CDE1A6}"/>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5" name="Rectangle 75">
              <a:extLst>
                <a:ext uri="{FF2B5EF4-FFF2-40B4-BE49-F238E27FC236}">
                  <a16:creationId xmlns:a16="http://schemas.microsoft.com/office/drawing/2014/main" id="{C897A599-0B78-565C-67B4-B7D02778250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6" name="Rectangle 76">
              <a:extLst>
                <a:ext uri="{FF2B5EF4-FFF2-40B4-BE49-F238E27FC236}">
                  <a16:creationId xmlns:a16="http://schemas.microsoft.com/office/drawing/2014/main" id="{E06723BE-FF95-E31D-AAC9-45034F2FA7DF}"/>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17" name="Freeform 77">
              <a:extLst>
                <a:ext uri="{FF2B5EF4-FFF2-40B4-BE49-F238E27FC236}">
                  <a16:creationId xmlns:a16="http://schemas.microsoft.com/office/drawing/2014/main" id="{E900A35B-5C03-262E-1051-4D5D0E87D248}"/>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18" name="Freeform 78">
              <a:extLst>
                <a:ext uri="{FF2B5EF4-FFF2-40B4-BE49-F238E27FC236}">
                  <a16:creationId xmlns:a16="http://schemas.microsoft.com/office/drawing/2014/main" id="{7FEDC7FD-5D4E-F856-4C1C-D58A8AA12A73}"/>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19" name="Freeform 79">
              <a:extLst>
                <a:ext uri="{FF2B5EF4-FFF2-40B4-BE49-F238E27FC236}">
                  <a16:creationId xmlns:a16="http://schemas.microsoft.com/office/drawing/2014/main" id="{7C89E7F2-050F-F08A-CEA1-D1B3A2E7F570}"/>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20" name="Freeform 80">
              <a:extLst>
                <a:ext uri="{FF2B5EF4-FFF2-40B4-BE49-F238E27FC236}">
                  <a16:creationId xmlns:a16="http://schemas.microsoft.com/office/drawing/2014/main" id="{E22B7A1A-98EE-B96F-EC6B-96A9520DB427}"/>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21" name="Freeform 81">
              <a:extLst>
                <a:ext uri="{FF2B5EF4-FFF2-40B4-BE49-F238E27FC236}">
                  <a16:creationId xmlns:a16="http://schemas.microsoft.com/office/drawing/2014/main" id="{417F6D59-BCFF-C13D-89AF-9C46189D58BD}"/>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22" name="Freeform 82">
              <a:extLst>
                <a:ext uri="{FF2B5EF4-FFF2-40B4-BE49-F238E27FC236}">
                  <a16:creationId xmlns:a16="http://schemas.microsoft.com/office/drawing/2014/main" id="{4C62E72C-2E94-378C-516F-31F3D7EACF63}"/>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23" name="Freeform 83">
              <a:extLst>
                <a:ext uri="{FF2B5EF4-FFF2-40B4-BE49-F238E27FC236}">
                  <a16:creationId xmlns:a16="http://schemas.microsoft.com/office/drawing/2014/main" id="{35E94CD2-2B37-7AB5-2CBD-453D890DEC0C}"/>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4024" name="Freeform 84">
              <a:extLst>
                <a:ext uri="{FF2B5EF4-FFF2-40B4-BE49-F238E27FC236}">
                  <a16:creationId xmlns:a16="http://schemas.microsoft.com/office/drawing/2014/main" id="{2EC2BC57-EC68-2B40-96BE-D8DA9EC97A4E}"/>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3975" name="Group 85">
            <a:extLst>
              <a:ext uri="{FF2B5EF4-FFF2-40B4-BE49-F238E27FC236}">
                <a16:creationId xmlns:a16="http://schemas.microsoft.com/office/drawing/2014/main" id="{3E9AC959-890F-8B63-A7FA-0A2A1A5CF85F}"/>
              </a:ext>
            </a:extLst>
          </p:cNvPr>
          <p:cNvGrpSpPr>
            <a:grpSpLocks/>
          </p:cNvGrpSpPr>
          <p:nvPr/>
        </p:nvGrpSpPr>
        <p:grpSpPr bwMode="auto">
          <a:xfrm>
            <a:off x="2484438" y="3860800"/>
            <a:ext cx="576262" cy="1555750"/>
            <a:chOff x="1474" y="2178"/>
            <a:chExt cx="545" cy="1570"/>
          </a:xfrm>
        </p:grpSpPr>
        <p:sp>
          <p:nvSpPr>
            <p:cNvPr id="83999" name="AutoShape 86">
              <a:extLst>
                <a:ext uri="{FF2B5EF4-FFF2-40B4-BE49-F238E27FC236}">
                  <a16:creationId xmlns:a16="http://schemas.microsoft.com/office/drawing/2014/main" id="{90238405-4F34-4B79-93A0-FF6CF8A567F8}"/>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0" name="AutoShape 87">
              <a:extLst>
                <a:ext uri="{FF2B5EF4-FFF2-40B4-BE49-F238E27FC236}">
                  <a16:creationId xmlns:a16="http://schemas.microsoft.com/office/drawing/2014/main" id="{C3986FA8-ECDB-56D6-154C-1ED01781C2AF}"/>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1" name="Rectangle 88">
              <a:extLst>
                <a:ext uri="{FF2B5EF4-FFF2-40B4-BE49-F238E27FC236}">
                  <a16:creationId xmlns:a16="http://schemas.microsoft.com/office/drawing/2014/main" id="{3C770B0D-7581-FFEE-4329-0A9031C2F987}"/>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2" name="Rectangle 89">
              <a:extLst>
                <a:ext uri="{FF2B5EF4-FFF2-40B4-BE49-F238E27FC236}">
                  <a16:creationId xmlns:a16="http://schemas.microsoft.com/office/drawing/2014/main" id="{8F6E43BB-7864-B401-B768-8D2F31824AC9}"/>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3" name="AutoShape 90">
              <a:extLst>
                <a:ext uri="{FF2B5EF4-FFF2-40B4-BE49-F238E27FC236}">
                  <a16:creationId xmlns:a16="http://schemas.microsoft.com/office/drawing/2014/main" id="{6E83EFED-64F2-F9BB-8119-EF973EDE4CEB}"/>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4" name="AutoShape 91">
              <a:extLst>
                <a:ext uri="{FF2B5EF4-FFF2-40B4-BE49-F238E27FC236}">
                  <a16:creationId xmlns:a16="http://schemas.microsoft.com/office/drawing/2014/main" id="{54B4EA6D-335F-3742-436C-A23C30605D89}"/>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5" name="AutoShape 92">
              <a:extLst>
                <a:ext uri="{FF2B5EF4-FFF2-40B4-BE49-F238E27FC236}">
                  <a16:creationId xmlns:a16="http://schemas.microsoft.com/office/drawing/2014/main" id="{5DE93F4B-98D1-B4ED-2B1F-7B756B473D4D}"/>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4006" name="Oval 93">
              <a:extLst>
                <a:ext uri="{FF2B5EF4-FFF2-40B4-BE49-F238E27FC236}">
                  <a16:creationId xmlns:a16="http://schemas.microsoft.com/office/drawing/2014/main" id="{9F6FB831-A802-3BD9-C48B-E8F7378DD81F}"/>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4007" name="Oval 94">
              <a:extLst>
                <a:ext uri="{FF2B5EF4-FFF2-40B4-BE49-F238E27FC236}">
                  <a16:creationId xmlns:a16="http://schemas.microsoft.com/office/drawing/2014/main" id="{104CA31C-244D-F7BD-4972-9249D32AEB0C}"/>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3976" name="Group 95">
            <a:extLst>
              <a:ext uri="{FF2B5EF4-FFF2-40B4-BE49-F238E27FC236}">
                <a16:creationId xmlns:a16="http://schemas.microsoft.com/office/drawing/2014/main" id="{128F600B-8E3E-C921-8A72-622B8E7D825F}"/>
              </a:ext>
            </a:extLst>
          </p:cNvPr>
          <p:cNvGrpSpPr>
            <a:grpSpLocks/>
          </p:cNvGrpSpPr>
          <p:nvPr/>
        </p:nvGrpSpPr>
        <p:grpSpPr bwMode="auto">
          <a:xfrm>
            <a:off x="1906588" y="4724400"/>
            <a:ext cx="576262" cy="1484313"/>
            <a:chOff x="1474" y="2178"/>
            <a:chExt cx="545" cy="1570"/>
          </a:xfrm>
        </p:grpSpPr>
        <p:sp>
          <p:nvSpPr>
            <p:cNvPr id="83990" name="AutoShape 96">
              <a:extLst>
                <a:ext uri="{FF2B5EF4-FFF2-40B4-BE49-F238E27FC236}">
                  <a16:creationId xmlns:a16="http://schemas.microsoft.com/office/drawing/2014/main" id="{696E2582-0042-1313-588C-9CA7AFB80568}"/>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1" name="AutoShape 97">
              <a:extLst>
                <a:ext uri="{FF2B5EF4-FFF2-40B4-BE49-F238E27FC236}">
                  <a16:creationId xmlns:a16="http://schemas.microsoft.com/office/drawing/2014/main" id="{F81A9A8E-F3AE-4030-6940-47C2A8275A74}"/>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2" name="Rectangle 98">
              <a:extLst>
                <a:ext uri="{FF2B5EF4-FFF2-40B4-BE49-F238E27FC236}">
                  <a16:creationId xmlns:a16="http://schemas.microsoft.com/office/drawing/2014/main" id="{D61B21E8-1678-B058-AA10-2F0565FE4041}"/>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3" name="Rectangle 99">
              <a:extLst>
                <a:ext uri="{FF2B5EF4-FFF2-40B4-BE49-F238E27FC236}">
                  <a16:creationId xmlns:a16="http://schemas.microsoft.com/office/drawing/2014/main" id="{FCDCDBEF-4FC5-FEB1-13D1-9DA3ADAAB85F}"/>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4" name="AutoShape 100">
              <a:extLst>
                <a:ext uri="{FF2B5EF4-FFF2-40B4-BE49-F238E27FC236}">
                  <a16:creationId xmlns:a16="http://schemas.microsoft.com/office/drawing/2014/main" id="{1582F708-3ED9-9F59-F4A1-1A2B2A2A9F4A}"/>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5" name="AutoShape 101">
              <a:extLst>
                <a:ext uri="{FF2B5EF4-FFF2-40B4-BE49-F238E27FC236}">
                  <a16:creationId xmlns:a16="http://schemas.microsoft.com/office/drawing/2014/main" id="{EB66AE80-ADAF-2E23-9092-153EA21CBD62}"/>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6" name="AutoShape 102">
              <a:extLst>
                <a:ext uri="{FF2B5EF4-FFF2-40B4-BE49-F238E27FC236}">
                  <a16:creationId xmlns:a16="http://schemas.microsoft.com/office/drawing/2014/main" id="{B45FB43F-9CBB-FAA7-A85A-B3361BF888DA}"/>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3997" name="Oval 103">
              <a:extLst>
                <a:ext uri="{FF2B5EF4-FFF2-40B4-BE49-F238E27FC236}">
                  <a16:creationId xmlns:a16="http://schemas.microsoft.com/office/drawing/2014/main" id="{15976590-EADA-855A-746F-F727D9A2CBA3}"/>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98" name="Oval 104">
              <a:extLst>
                <a:ext uri="{FF2B5EF4-FFF2-40B4-BE49-F238E27FC236}">
                  <a16:creationId xmlns:a16="http://schemas.microsoft.com/office/drawing/2014/main" id="{7BE50ADE-8C6A-5888-D66A-FEA66005EFE4}"/>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0457" name="AutoShape 105">
            <a:extLst>
              <a:ext uri="{FF2B5EF4-FFF2-40B4-BE49-F238E27FC236}">
                <a16:creationId xmlns:a16="http://schemas.microsoft.com/office/drawing/2014/main" id="{D5E6BEF3-6CB2-5716-8E9A-B26C1997B875}"/>
              </a:ext>
            </a:extLst>
          </p:cNvPr>
          <p:cNvSpPr>
            <a:spLocks noChangeArrowheads="1"/>
          </p:cNvSpPr>
          <p:nvPr/>
        </p:nvSpPr>
        <p:spPr bwMode="auto">
          <a:xfrm>
            <a:off x="3057525" y="333375"/>
            <a:ext cx="3527425" cy="1079500"/>
          </a:xfrm>
          <a:prstGeom prst="wedgeEllipseCallout">
            <a:avLst>
              <a:gd name="adj1" fmla="val 43699"/>
              <a:gd name="adj2" fmla="val 19117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Tu Margherita cosa ne pensi? Ha ragione Sara?</a:t>
            </a:r>
          </a:p>
        </p:txBody>
      </p:sp>
      <p:sp>
        <p:nvSpPr>
          <p:cNvPr id="100458" name="AutoShape 106">
            <a:extLst>
              <a:ext uri="{FF2B5EF4-FFF2-40B4-BE49-F238E27FC236}">
                <a16:creationId xmlns:a16="http://schemas.microsoft.com/office/drawing/2014/main" id="{AF58361A-87DD-975D-EE12-161C34AF2C0E}"/>
              </a:ext>
            </a:extLst>
          </p:cNvPr>
          <p:cNvSpPr>
            <a:spLocks noChangeArrowheads="1"/>
          </p:cNvSpPr>
          <p:nvPr/>
        </p:nvSpPr>
        <p:spPr bwMode="auto">
          <a:xfrm>
            <a:off x="1116013" y="1196975"/>
            <a:ext cx="3344862" cy="1871663"/>
          </a:xfrm>
          <a:prstGeom prst="wedgeEllipseCallout">
            <a:avLst>
              <a:gd name="adj1" fmla="val -69"/>
              <a:gd name="adj2" fmla="val 86495"/>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non sono completamente d’accordo perché il nostro paese è pieno di macchine e certamente un po’ di inquinamento c’è!</a:t>
            </a:r>
          </a:p>
        </p:txBody>
      </p:sp>
      <p:sp>
        <p:nvSpPr>
          <p:cNvPr id="83979" name="Rectangle 107">
            <a:extLst>
              <a:ext uri="{FF2B5EF4-FFF2-40B4-BE49-F238E27FC236}">
                <a16:creationId xmlns:a16="http://schemas.microsoft.com/office/drawing/2014/main" id="{C05D204D-8DAA-D911-A42C-0F3083753EEB}"/>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3980" name="Group 108">
            <a:extLst>
              <a:ext uri="{FF2B5EF4-FFF2-40B4-BE49-F238E27FC236}">
                <a16:creationId xmlns:a16="http://schemas.microsoft.com/office/drawing/2014/main" id="{994FE06B-B9AB-E3F3-592E-A97A2EB9E8EC}"/>
              </a:ext>
            </a:extLst>
          </p:cNvPr>
          <p:cNvGrpSpPr>
            <a:grpSpLocks/>
          </p:cNvGrpSpPr>
          <p:nvPr/>
        </p:nvGrpSpPr>
        <p:grpSpPr bwMode="auto">
          <a:xfrm>
            <a:off x="6227763" y="1844675"/>
            <a:ext cx="1296987" cy="4297363"/>
            <a:chOff x="4240" y="1207"/>
            <a:chExt cx="817" cy="2707"/>
          </a:xfrm>
        </p:grpSpPr>
        <p:sp>
          <p:nvSpPr>
            <p:cNvPr id="83981" name="AutoShape 109">
              <a:extLst>
                <a:ext uri="{FF2B5EF4-FFF2-40B4-BE49-F238E27FC236}">
                  <a16:creationId xmlns:a16="http://schemas.microsoft.com/office/drawing/2014/main" id="{0EEE9D9A-AD78-A45A-7E13-6B338E4BF88A}"/>
                </a:ext>
              </a:extLst>
            </p:cNvPr>
            <p:cNvSpPr>
              <a:spLocks noChangeArrowheads="1"/>
            </p:cNvSpPr>
            <p:nvPr/>
          </p:nvSpPr>
          <p:spPr bwMode="auto">
            <a:xfrm>
              <a:off x="4412"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3982" name="AutoShape 110">
              <a:extLst>
                <a:ext uri="{FF2B5EF4-FFF2-40B4-BE49-F238E27FC236}">
                  <a16:creationId xmlns:a16="http://schemas.microsoft.com/office/drawing/2014/main" id="{42368EEA-EC51-D6E2-252D-5AC8BDA53871}"/>
                </a:ext>
              </a:extLst>
            </p:cNvPr>
            <p:cNvSpPr>
              <a:spLocks noChangeArrowheads="1"/>
            </p:cNvSpPr>
            <p:nvPr/>
          </p:nvSpPr>
          <p:spPr bwMode="auto">
            <a:xfrm rot="3454893">
              <a:off x="4832"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3" name="AutoShape 111">
              <a:extLst>
                <a:ext uri="{FF2B5EF4-FFF2-40B4-BE49-F238E27FC236}">
                  <a16:creationId xmlns:a16="http://schemas.microsoft.com/office/drawing/2014/main" id="{970BA09E-6820-5483-6753-23689C9F2E00}"/>
                </a:ext>
              </a:extLst>
            </p:cNvPr>
            <p:cNvSpPr>
              <a:spLocks noChangeArrowheads="1"/>
            </p:cNvSpPr>
            <p:nvPr/>
          </p:nvSpPr>
          <p:spPr bwMode="auto">
            <a:xfrm rot="6415854">
              <a:off x="4304"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4" name="Rectangle 112">
              <a:extLst>
                <a:ext uri="{FF2B5EF4-FFF2-40B4-BE49-F238E27FC236}">
                  <a16:creationId xmlns:a16="http://schemas.microsoft.com/office/drawing/2014/main" id="{49C6B1D1-D328-D6D0-4C8D-F538B9393AD7}"/>
                </a:ext>
              </a:extLst>
            </p:cNvPr>
            <p:cNvSpPr>
              <a:spLocks noChangeArrowheads="1"/>
            </p:cNvSpPr>
            <p:nvPr/>
          </p:nvSpPr>
          <p:spPr bwMode="auto">
            <a:xfrm>
              <a:off x="446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5" name="Rectangle 113">
              <a:extLst>
                <a:ext uri="{FF2B5EF4-FFF2-40B4-BE49-F238E27FC236}">
                  <a16:creationId xmlns:a16="http://schemas.microsoft.com/office/drawing/2014/main" id="{9BAC5F87-75FC-10AF-BD77-37D33321BE8C}"/>
                </a:ext>
              </a:extLst>
            </p:cNvPr>
            <p:cNvSpPr>
              <a:spLocks noChangeArrowheads="1"/>
            </p:cNvSpPr>
            <p:nvPr/>
          </p:nvSpPr>
          <p:spPr bwMode="auto">
            <a:xfrm>
              <a:off x="473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6" name="AutoShape 114">
              <a:extLst>
                <a:ext uri="{FF2B5EF4-FFF2-40B4-BE49-F238E27FC236}">
                  <a16:creationId xmlns:a16="http://schemas.microsoft.com/office/drawing/2014/main" id="{F7AE499E-0FB2-2479-E8CF-122D24EF3201}"/>
                </a:ext>
              </a:extLst>
            </p:cNvPr>
            <p:cNvSpPr>
              <a:spLocks noChangeArrowheads="1"/>
            </p:cNvSpPr>
            <p:nvPr/>
          </p:nvSpPr>
          <p:spPr bwMode="auto">
            <a:xfrm>
              <a:off x="4266"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7" name="AutoShape 115">
              <a:extLst>
                <a:ext uri="{FF2B5EF4-FFF2-40B4-BE49-F238E27FC236}">
                  <a16:creationId xmlns:a16="http://schemas.microsoft.com/office/drawing/2014/main" id="{BD45B9CD-4DD4-08DE-AB20-BCB74B32FB54}"/>
                </a:ext>
              </a:extLst>
            </p:cNvPr>
            <p:cNvSpPr>
              <a:spLocks noChangeArrowheads="1"/>
            </p:cNvSpPr>
            <p:nvPr/>
          </p:nvSpPr>
          <p:spPr bwMode="auto">
            <a:xfrm>
              <a:off x="4438" y="1407"/>
              <a:ext cx="393" cy="602"/>
            </a:xfrm>
            <a:prstGeom prst="smileyFace">
              <a:avLst>
                <a:gd name="adj" fmla="val -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8" name="Oval 116">
              <a:extLst>
                <a:ext uri="{FF2B5EF4-FFF2-40B4-BE49-F238E27FC236}">
                  <a16:creationId xmlns:a16="http://schemas.microsoft.com/office/drawing/2014/main" id="{5AB33F22-8783-7FBB-D4DB-E281CAA84836}"/>
                </a:ext>
              </a:extLst>
            </p:cNvPr>
            <p:cNvSpPr>
              <a:spLocks noChangeArrowheads="1"/>
            </p:cNvSpPr>
            <p:nvPr/>
          </p:nvSpPr>
          <p:spPr bwMode="auto">
            <a:xfrm>
              <a:off x="4674"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3989" name="Oval 117">
              <a:extLst>
                <a:ext uri="{FF2B5EF4-FFF2-40B4-BE49-F238E27FC236}">
                  <a16:creationId xmlns:a16="http://schemas.microsoft.com/office/drawing/2014/main" id="{2DAC3CFF-1D3F-07FD-4EAB-D3583CFA6092}"/>
                </a:ext>
              </a:extLst>
            </p:cNvPr>
            <p:cNvSpPr>
              <a:spLocks noChangeArrowheads="1"/>
            </p:cNvSpPr>
            <p:nvPr/>
          </p:nvSpPr>
          <p:spPr bwMode="auto">
            <a:xfrm>
              <a:off x="4551"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0457"/>
                                        </p:tgtEl>
                                        <p:attrNameLst>
                                          <p:attrName>style.visibility</p:attrName>
                                        </p:attrNameLst>
                                      </p:cBhvr>
                                      <p:to>
                                        <p:strVal val="visible"/>
                                      </p:to>
                                    </p:set>
                                    <p:anim calcmode="lin" valueType="num">
                                      <p:cBhvr>
                                        <p:cTn id="7" dur="1000" fill="hold"/>
                                        <p:tgtEl>
                                          <p:spTgt spid="100457"/>
                                        </p:tgtEl>
                                        <p:attrNameLst>
                                          <p:attrName>ppt_w</p:attrName>
                                        </p:attrNameLst>
                                      </p:cBhvr>
                                      <p:tavLst>
                                        <p:tav tm="0">
                                          <p:val>
                                            <p:strVal val="#ppt_w*0.70"/>
                                          </p:val>
                                        </p:tav>
                                        <p:tav tm="100000">
                                          <p:val>
                                            <p:strVal val="#ppt_w"/>
                                          </p:val>
                                        </p:tav>
                                      </p:tavLst>
                                    </p:anim>
                                    <p:anim calcmode="lin" valueType="num">
                                      <p:cBhvr>
                                        <p:cTn id="8" dur="1000" fill="hold"/>
                                        <p:tgtEl>
                                          <p:spTgt spid="100457"/>
                                        </p:tgtEl>
                                        <p:attrNameLst>
                                          <p:attrName>ppt_h</p:attrName>
                                        </p:attrNameLst>
                                      </p:cBhvr>
                                      <p:tavLst>
                                        <p:tav tm="0">
                                          <p:val>
                                            <p:strVal val="#ppt_h"/>
                                          </p:val>
                                        </p:tav>
                                        <p:tav tm="100000">
                                          <p:val>
                                            <p:strVal val="#ppt_h"/>
                                          </p:val>
                                        </p:tav>
                                      </p:tavLst>
                                    </p:anim>
                                    <p:animEffect transition="in" filter="fade">
                                      <p:cBhvr>
                                        <p:cTn id="9" dur="1000"/>
                                        <p:tgtEl>
                                          <p:spTgt spid="10045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0458"/>
                                        </p:tgtEl>
                                        <p:attrNameLst>
                                          <p:attrName>style.visibility</p:attrName>
                                        </p:attrNameLst>
                                      </p:cBhvr>
                                      <p:to>
                                        <p:strVal val="visible"/>
                                      </p:to>
                                    </p:set>
                                    <p:anim calcmode="lin" valueType="num">
                                      <p:cBhvr>
                                        <p:cTn id="14" dur="1000" fill="hold"/>
                                        <p:tgtEl>
                                          <p:spTgt spid="100458"/>
                                        </p:tgtEl>
                                        <p:attrNameLst>
                                          <p:attrName>ppt_w</p:attrName>
                                        </p:attrNameLst>
                                      </p:cBhvr>
                                      <p:tavLst>
                                        <p:tav tm="0">
                                          <p:val>
                                            <p:strVal val="#ppt_w*0.70"/>
                                          </p:val>
                                        </p:tav>
                                        <p:tav tm="100000">
                                          <p:val>
                                            <p:strVal val="#ppt_w"/>
                                          </p:val>
                                        </p:tav>
                                      </p:tavLst>
                                    </p:anim>
                                    <p:anim calcmode="lin" valueType="num">
                                      <p:cBhvr>
                                        <p:cTn id="15" dur="1000" fill="hold"/>
                                        <p:tgtEl>
                                          <p:spTgt spid="100458"/>
                                        </p:tgtEl>
                                        <p:attrNameLst>
                                          <p:attrName>ppt_h</p:attrName>
                                        </p:attrNameLst>
                                      </p:cBhvr>
                                      <p:tavLst>
                                        <p:tav tm="0">
                                          <p:val>
                                            <p:strVal val="#ppt_h"/>
                                          </p:val>
                                        </p:tav>
                                        <p:tav tm="100000">
                                          <p:val>
                                            <p:strVal val="#ppt_h"/>
                                          </p:val>
                                        </p:tav>
                                      </p:tavLst>
                                    </p:anim>
                                    <p:animEffect transition="in" filter="fade">
                                      <p:cBhvr>
                                        <p:cTn id="16" dur="1000"/>
                                        <p:tgtEl>
                                          <p:spTgt spid="100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57" grpId="0" animBg="1"/>
      <p:bldP spid="100458"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BC084289-4CCE-2DD0-E384-6C78159822DB}"/>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4995" name="Group 13">
            <a:extLst>
              <a:ext uri="{FF2B5EF4-FFF2-40B4-BE49-F238E27FC236}">
                <a16:creationId xmlns:a16="http://schemas.microsoft.com/office/drawing/2014/main" id="{31BB8B8D-CCA3-8FB1-4B58-6713BE8C6F13}"/>
              </a:ext>
            </a:extLst>
          </p:cNvPr>
          <p:cNvGrpSpPr>
            <a:grpSpLocks/>
          </p:cNvGrpSpPr>
          <p:nvPr/>
        </p:nvGrpSpPr>
        <p:grpSpPr bwMode="auto">
          <a:xfrm>
            <a:off x="1114425" y="3357563"/>
            <a:ext cx="1082675" cy="1873250"/>
            <a:chOff x="1746" y="2160"/>
            <a:chExt cx="773" cy="1588"/>
          </a:xfrm>
        </p:grpSpPr>
        <p:sp>
          <p:nvSpPr>
            <p:cNvPr id="85083" name="AutoShape 14">
              <a:extLst>
                <a:ext uri="{FF2B5EF4-FFF2-40B4-BE49-F238E27FC236}">
                  <a16:creationId xmlns:a16="http://schemas.microsoft.com/office/drawing/2014/main" id="{B886DE42-CD67-0083-DEA0-E03EFF02642F}"/>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4" name="AutoShape 15">
              <a:extLst>
                <a:ext uri="{FF2B5EF4-FFF2-40B4-BE49-F238E27FC236}">
                  <a16:creationId xmlns:a16="http://schemas.microsoft.com/office/drawing/2014/main" id="{CE04EE01-1F70-F4EA-D228-174C79FB3CA8}"/>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5" name="Rectangle 16">
              <a:extLst>
                <a:ext uri="{FF2B5EF4-FFF2-40B4-BE49-F238E27FC236}">
                  <a16:creationId xmlns:a16="http://schemas.microsoft.com/office/drawing/2014/main" id="{65838AD6-76A6-C222-6ED1-8798735A11F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6" name="Rectangle 17">
              <a:extLst>
                <a:ext uri="{FF2B5EF4-FFF2-40B4-BE49-F238E27FC236}">
                  <a16:creationId xmlns:a16="http://schemas.microsoft.com/office/drawing/2014/main" id="{370E2C5A-F19E-D3A1-A74A-F2E17CC1CD5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7" name="AutoShape 18">
              <a:extLst>
                <a:ext uri="{FF2B5EF4-FFF2-40B4-BE49-F238E27FC236}">
                  <a16:creationId xmlns:a16="http://schemas.microsoft.com/office/drawing/2014/main" id="{0971600B-80F5-2DDA-86CB-D74085460C60}"/>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8" name="Oval 19">
              <a:extLst>
                <a:ext uri="{FF2B5EF4-FFF2-40B4-BE49-F238E27FC236}">
                  <a16:creationId xmlns:a16="http://schemas.microsoft.com/office/drawing/2014/main" id="{43FC1152-3413-0433-112F-12557338CFC9}"/>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89" name="Oval 20">
              <a:extLst>
                <a:ext uri="{FF2B5EF4-FFF2-40B4-BE49-F238E27FC236}">
                  <a16:creationId xmlns:a16="http://schemas.microsoft.com/office/drawing/2014/main" id="{9D621913-8CE8-D648-234B-215081481B38}"/>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90" name="Rectangle 21">
              <a:extLst>
                <a:ext uri="{FF2B5EF4-FFF2-40B4-BE49-F238E27FC236}">
                  <a16:creationId xmlns:a16="http://schemas.microsoft.com/office/drawing/2014/main" id="{BC0DE70F-FA11-FB3F-3CD3-9161E8D97474}"/>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91" name="Rectangle 22">
              <a:extLst>
                <a:ext uri="{FF2B5EF4-FFF2-40B4-BE49-F238E27FC236}">
                  <a16:creationId xmlns:a16="http://schemas.microsoft.com/office/drawing/2014/main" id="{37844301-597C-D4E8-2386-55769FAF1237}"/>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92" name="Freeform 23">
              <a:extLst>
                <a:ext uri="{FF2B5EF4-FFF2-40B4-BE49-F238E27FC236}">
                  <a16:creationId xmlns:a16="http://schemas.microsoft.com/office/drawing/2014/main" id="{EF666B08-E949-3CBD-5603-6A5E4F6BBF9E}"/>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3" name="Freeform 24">
              <a:extLst>
                <a:ext uri="{FF2B5EF4-FFF2-40B4-BE49-F238E27FC236}">
                  <a16:creationId xmlns:a16="http://schemas.microsoft.com/office/drawing/2014/main" id="{4A91CC9A-3D85-6795-71ED-1C934F4D3A70}"/>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4" name="Freeform 25">
              <a:extLst>
                <a:ext uri="{FF2B5EF4-FFF2-40B4-BE49-F238E27FC236}">
                  <a16:creationId xmlns:a16="http://schemas.microsoft.com/office/drawing/2014/main" id="{7DBD40F2-8D70-78A7-C1C5-6B37B250E12C}"/>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5" name="Freeform 26">
              <a:extLst>
                <a:ext uri="{FF2B5EF4-FFF2-40B4-BE49-F238E27FC236}">
                  <a16:creationId xmlns:a16="http://schemas.microsoft.com/office/drawing/2014/main" id="{24A1F6C7-444C-1B9A-D8C2-3094B262E973}"/>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6" name="Freeform 27">
              <a:extLst>
                <a:ext uri="{FF2B5EF4-FFF2-40B4-BE49-F238E27FC236}">
                  <a16:creationId xmlns:a16="http://schemas.microsoft.com/office/drawing/2014/main" id="{227D0CFB-D54A-9AD3-A185-880723F450BC}"/>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7" name="Freeform 28">
              <a:extLst>
                <a:ext uri="{FF2B5EF4-FFF2-40B4-BE49-F238E27FC236}">
                  <a16:creationId xmlns:a16="http://schemas.microsoft.com/office/drawing/2014/main" id="{46AAD9D2-26DD-EBC9-BCE5-5386442C474A}"/>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8" name="Freeform 29">
              <a:extLst>
                <a:ext uri="{FF2B5EF4-FFF2-40B4-BE49-F238E27FC236}">
                  <a16:creationId xmlns:a16="http://schemas.microsoft.com/office/drawing/2014/main" id="{8D56760E-0FD3-1B68-DD59-6DA4EFF12FF3}"/>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99" name="Freeform 30">
              <a:extLst>
                <a:ext uri="{FF2B5EF4-FFF2-40B4-BE49-F238E27FC236}">
                  <a16:creationId xmlns:a16="http://schemas.microsoft.com/office/drawing/2014/main" id="{9457DB78-4939-DFE2-8106-B12B24FA8402}"/>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4996" name="Group 31">
            <a:extLst>
              <a:ext uri="{FF2B5EF4-FFF2-40B4-BE49-F238E27FC236}">
                <a16:creationId xmlns:a16="http://schemas.microsoft.com/office/drawing/2014/main" id="{BFC8DB1D-34A9-35DE-4591-9EB58C13A94D}"/>
              </a:ext>
            </a:extLst>
          </p:cNvPr>
          <p:cNvGrpSpPr>
            <a:grpSpLocks/>
          </p:cNvGrpSpPr>
          <p:nvPr/>
        </p:nvGrpSpPr>
        <p:grpSpPr bwMode="auto">
          <a:xfrm>
            <a:off x="4352925" y="4005263"/>
            <a:ext cx="795338" cy="1657350"/>
            <a:chOff x="1746" y="2160"/>
            <a:chExt cx="773" cy="1588"/>
          </a:xfrm>
        </p:grpSpPr>
        <p:sp>
          <p:nvSpPr>
            <p:cNvPr id="85066" name="AutoShape 32">
              <a:extLst>
                <a:ext uri="{FF2B5EF4-FFF2-40B4-BE49-F238E27FC236}">
                  <a16:creationId xmlns:a16="http://schemas.microsoft.com/office/drawing/2014/main" id="{1D0F6509-C8AD-8917-E9F1-DDEB040163FB}"/>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67" name="AutoShape 33">
              <a:extLst>
                <a:ext uri="{FF2B5EF4-FFF2-40B4-BE49-F238E27FC236}">
                  <a16:creationId xmlns:a16="http://schemas.microsoft.com/office/drawing/2014/main" id="{45A12630-5DA2-CD3D-E1EB-AADA3D05AEC0}"/>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68" name="Rectangle 34">
              <a:extLst>
                <a:ext uri="{FF2B5EF4-FFF2-40B4-BE49-F238E27FC236}">
                  <a16:creationId xmlns:a16="http://schemas.microsoft.com/office/drawing/2014/main" id="{C7E49F10-8E57-1313-1DFB-BDF5EF197A99}"/>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69" name="Rectangle 35">
              <a:extLst>
                <a:ext uri="{FF2B5EF4-FFF2-40B4-BE49-F238E27FC236}">
                  <a16:creationId xmlns:a16="http://schemas.microsoft.com/office/drawing/2014/main" id="{F89E7FFC-3AD4-9D8F-9723-9FC45AA37863}"/>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0" name="AutoShape 36">
              <a:extLst>
                <a:ext uri="{FF2B5EF4-FFF2-40B4-BE49-F238E27FC236}">
                  <a16:creationId xmlns:a16="http://schemas.microsoft.com/office/drawing/2014/main" id="{7A54170D-0782-AA46-9C2B-131351853627}"/>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1" name="Oval 37">
              <a:extLst>
                <a:ext uri="{FF2B5EF4-FFF2-40B4-BE49-F238E27FC236}">
                  <a16:creationId xmlns:a16="http://schemas.microsoft.com/office/drawing/2014/main" id="{B353ADB3-C2B1-9FA0-63FE-7B31B7A815F5}"/>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2" name="Oval 38">
              <a:extLst>
                <a:ext uri="{FF2B5EF4-FFF2-40B4-BE49-F238E27FC236}">
                  <a16:creationId xmlns:a16="http://schemas.microsoft.com/office/drawing/2014/main" id="{EE68EBAD-E730-07D9-AD29-2A3782BD8B76}"/>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3" name="Rectangle 39">
              <a:extLst>
                <a:ext uri="{FF2B5EF4-FFF2-40B4-BE49-F238E27FC236}">
                  <a16:creationId xmlns:a16="http://schemas.microsoft.com/office/drawing/2014/main" id="{BF794E18-C6F5-B3BA-70AC-9F8EFBBD01D7}"/>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4" name="Rectangle 40">
              <a:extLst>
                <a:ext uri="{FF2B5EF4-FFF2-40B4-BE49-F238E27FC236}">
                  <a16:creationId xmlns:a16="http://schemas.microsoft.com/office/drawing/2014/main" id="{4D394C8F-240A-AC36-F09B-852DF885D3E3}"/>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75" name="Freeform 41">
              <a:extLst>
                <a:ext uri="{FF2B5EF4-FFF2-40B4-BE49-F238E27FC236}">
                  <a16:creationId xmlns:a16="http://schemas.microsoft.com/office/drawing/2014/main" id="{9CE4D189-C2D2-6707-BD9F-2CD141C21B59}"/>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76" name="Freeform 42">
              <a:extLst>
                <a:ext uri="{FF2B5EF4-FFF2-40B4-BE49-F238E27FC236}">
                  <a16:creationId xmlns:a16="http://schemas.microsoft.com/office/drawing/2014/main" id="{6A5B1662-D8FF-3AC9-8723-4C993EFCE787}"/>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77" name="Freeform 43">
              <a:extLst>
                <a:ext uri="{FF2B5EF4-FFF2-40B4-BE49-F238E27FC236}">
                  <a16:creationId xmlns:a16="http://schemas.microsoft.com/office/drawing/2014/main" id="{B1D87A14-92C2-9282-88AB-DBCF348B61B0}"/>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78" name="Freeform 44">
              <a:extLst>
                <a:ext uri="{FF2B5EF4-FFF2-40B4-BE49-F238E27FC236}">
                  <a16:creationId xmlns:a16="http://schemas.microsoft.com/office/drawing/2014/main" id="{B862B44E-605F-EEB1-D2B7-75C9C75D7E3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79" name="Freeform 45">
              <a:extLst>
                <a:ext uri="{FF2B5EF4-FFF2-40B4-BE49-F238E27FC236}">
                  <a16:creationId xmlns:a16="http://schemas.microsoft.com/office/drawing/2014/main" id="{A11AF248-41DF-4BE3-9D42-C7B29C4BCA4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80" name="Freeform 46">
              <a:extLst>
                <a:ext uri="{FF2B5EF4-FFF2-40B4-BE49-F238E27FC236}">
                  <a16:creationId xmlns:a16="http://schemas.microsoft.com/office/drawing/2014/main" id="{465A1167-F751-7E6B-729A-9B09EE187EBC}"/>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81" name="Freeform 47">
              <a:extLst>
                <a:ext uri="{FF2B5EF4-FFF2-40B4-BE49-F238E27FC236}">
                  <a16:creationId xmlns:a16="http://schemas.microsoft.com/office/drawing/2014/main" id="{7DA34A0E-E9AE-9804-65A0-923F320858BA}"/>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82" name="Freeform 48">
              <a:extLst>
                <a:ext uri="{FF2B5EF4-FFF2-40B4-BE49-F238E27FC236}">
                  <a16:creationId xmlns:a16="http://schemas.microsoft.com/office/drawing/2014/main" id="{B7080345-BF61-50C6-2BD8-0F8E8AA1D925}"/>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4997" name="Group 49">
            <a:extLst>
              <a:ext uri="{FF2B5EF4-FFF2-40B4-BE49-F238E27FC236}">
                <a16:creationId xmlns:a16="http://schemas.microsoft.com/office/drawing/2014/main" id="{8F97BABC-62CB-0F27-482A-1A17D8BE6C68}"/>
              </a:ext>
            </a:extLst>
          </p:cNvPr>
          <p:cNvGrpSpPr>
            <a:grpSpLocks/>
          </p:cNvGrpSpPr>
          <p:nvPr/>
        </p:nvGrpSpPr>
        <p:grpSpPr bwMode="auto">
          <a:xfrm>
            <a:off x="3708400" y="3357563"/>
            <a:ext cx="795338" cy="1584325"/>
            <a:chOff x="1746" y="2160"/>
            <a:chExt cx="773" cy="1588"/>
          </a:xfrm>
        </p:grpSpPr>
        <p:sp>
          <p:nvSpPr>
            <p:cNvPr id="85049" name="AutoShape 50">
              <a:extLst>
                <a:ext uri="{FF2B5EF4-FFF2-40B4-BE49-F238E27FC236}">
                  <a16:creationId xmlns:a16="http://schemas.microsoft.com/office/drawing/2014/main" id="{3A1E877F-C7F7-F80D-89F5-6DBF6612F4FA}"/>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0" name="AutoShape 51">
              <a:extLst>
                <a:ext uri="{FF2B5EF4-FFF2-40B4-BE49-F238E27FC236}">
                  <a16:creationId xmlns:a16="http://schemas.microsoft.com/office/drawing/2014/main" id="{BD2A49EC-0A37-535C-3424-4CA58442F8E7}"/>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1" name="Rectangle 52">
              <a:extLst>
                <a:ext uri="{FF2B5EF4-FFF2-40B4-BE49-F238E27FC236}">
                  <a16:creationId xmlns:a16="http://schemas.microsoft.com/office/drawing/2014/main" id="{1A7E5770-F12C-E348-4C5A-AE496D7E34C4}"/>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2" name="Rectangle 53">
              <a:extLst>
                <a:ext uri="{FF2B5EF4-FFF2-40B4-BE49-F238E27FC236}">
                  <a16:creationId xmlns:a16="http://schemas.microsoft.com/office/drawing/2014/main" id="{59BD9932-33A8-6076-215B-48E8B524D2D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3" name="AutoShape 54">
              <a:extLst>
                <a:ext uri="{FF2B5EF4-FFF2-40B4-BE49-F238E27FC236}">
                  <a16:creationId xmlns:a16="http://schemas.microsoft.com/office/drawing/2014/main" id="{DA2CED4C-E40E-CA87-7BE8-BC98130C17C5}"/>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4" name="Oval 55">
              <a:extLst>
                <a:ext uri="{FF2B5EF4-FFF2-40B4-BE49-F238E27FC236}">
                  <a16:creationId xmlns:a16="http://schemas.microsoft.com/office/drawing/2014/main" id="{E18BE08A-B06D-C520-321A-7BB8DC0AB546}"/>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5" name="Oval 56">
              <a:extLst>
                <a:ext uri="{FF2B5EF4-FFF2-40B4-BE49-F238E27FC236}">
                  <a16:creationId xmlns:a16="http://schemas.microsoft.com/office/drawing/2014/main" id="{204A337E-1E89-E7DA-EE06-2339FEEE64B5}"/>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6" name="Rectangle 57">
              <a:extLst>
                <a:ext uri="{FF2B5EF4-FFF2-40B4-BE49-F238E27FC236}">
                  <a16:creationId xmlns:a16="http://schemas.microsoft.com/office/drawing/2014/main" id="{14E0AAD7-119B-EDE1-2192-41135B20B2DA}"/>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7" name="Rectangle 58">
              <a:extLst>
                <a:ext uri="{FF2B5EF4-FFF2-40B4-BE49-F238E27FC236}">
                  <a16:creationId xmlns:a16="http://schemas.microsoft.com/office/drawing/2014/main" id="{88571550-A5B8-1EAF-8BC2-4505C439D49B}"/>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58" name="Freeform 59">
              <a:extLst>
                <a:ext uri="{FF2B5EF4-FFF2-40B4-BE49-F238E27FC236}">
                  <a16:creationId xmlns:a16="http://schemas.microsoft.com/office/drawing/2014/main" id="{A45C1D97-A5BB-918B-14EC-BCA146ACC865}"/>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59" name="Freeform 60">
              <a:extLst>
                <a:ext uri="{FF2B5EF4-FFF2-40B4-BE49-F238E27FC236}">
                  <a16:creationId xmlns:a16="http://schemas.microsoft.com/office/drawing/2014/main" id="{35A8EE45-BDD5-51F4-C302-9EB3192993A7}"/>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0" name="Freeform 61">
              <a:extLst>
                <a:ext uri="{FF2B5EF4-FFF2-40B4-BE49-F238E27FC236}">
                  <a16:creationId xmlns:a16="http://schemas.microsoft.com/office/drawing/2014/main" id="{819A96F0-E679-3291-2975-F53C67C7E9BA}"/>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1" name="Freeform 62">
              <a:extLst>
                <a:ext uri="{FF2B5EF4-FFF2-40B4-BE49-F238E27FC236}">
                  <a16:creationId xmlns:a16="http://schemas.microsoft.com/office/drawing/2014/main" id="{A7DA0D3C-A1AF-916B-D075-058769A8D995}"/>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2" name="Freeform 63">
              <a:extLst>
                <a:ext uri="{FF2B5EF4-FFF2-40B4-BE49-F238E27FC236}">
                  <a16:creationId xmlns:a16="http://schemas.microsoft.com/office/drawing/2014/main" id="{C73B94DF-36E7-8CE1-453B-4B913DE7F5D0}"/>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3" name="Freeform 64">
              <a:extLst>
                <a:ext uri="{FF2B5EF4-FFF2-40B4-BE49-F238E27FC236}">
                  <a16:creationId xmlns:a16="http://schemas.microsoft.com/office/drawing/2014/main" id="{887EF3AA-CD6B-0815-CFFB-CAC7F52B1063}"/>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4" name="Freeform 65">
              <a:extLst>
                <a:ext uri="{FF2B5EF4-FFF2-40B4-BE49-F238E27FC236}">
                  <a16:creationId xmlns:a16="http://schemas.microsoft.com/office/drawing/2014/main" id="{13ED6542-F9A0-0702-C84E-6E968B993F15}"/>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65" name="Freeform 66">
              <a:extLst>
                <a:ext uri="{FF2B5EF4-FFF2-40B4-BE49-F238E27FC236}">
                  <a16:creationId xmlns:a16="http://schemas.microsoft.com/office/drawing/2014/main" id="{5737EBC7-057B-F1F7-6C20-D03B546E8871}"/>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4998" name="Group 67">
            <a:extLst>
              <a:ext uri="{FF2B5EF4-FFF2-40B4-BE49-F238E27FC236}">
                <a16:creationId xmlns:a16="http://schemas.microsoft.com/office/drawing/2014/main" id="{AF29FA19-0570-A64D-8BCA-EE40DAFAB4F7}"/>
              </a:ext>
            </a:extLst>
          </p:cNvPr>
          <p:cNvGrpSpPr>
            <a:grpSpLocks/>
          </p:cNvGrpSpPr>
          <p:nvPr/>
        </p:nvGrpSpPr>
        <p:grpSpPr bwMode="auto">
          <a:xfrm>
            <a:off x="3059113" y="4365625"/>
            <a:ext cx="795337" cy="1584325"/>
            <a:chOff x="1746" y="2160"/>
            <a:chExt cx="773" cy="1588"/>
          </a:xfrm>
        </p:grpSpPr>
        <p:sp>
          <p:nvSpPr>
            <p:cNvPr id="85032" name="AutoShape 68">
              <a:extLst>
                <a:ext uri="{FF2B5EF4-FFF2-40B4-BE49-F238E27FC236}">
                  <a16:creationId xmlns:a16="http://schemas.microsoft.com/office/drawing/2014/main" id="{7FCB2D01-CCF2-CFB5-42F1-979685C76FCA}"/>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3" name="AutoShape 69">
              <a:extLst>
                <a:ext uri="{FF2B5EF4-FFF2-40B4-BE49-F238E27FC236}">
                  <a16:creationId xmlns:a16="http://schemas.microsoft.com/office/drawing/2014/main" id="{7806B113-2001-8187-F1E3-7FAC053CF277}"/>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4" name="Rectangle 70">
              <a:extLst>
                <a:ext uri="{FF2B5EF4-FFF2-40B4-BE49-F238E27FC236}">
                  <a16:creationId xmlns:a16="http://schemas.microsoft.com/office/drawing/2014/main" id="{AFDAF803-A8D7-93E6-D94D-B9CDA98062DC}"/>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5" name="Rectangle 71">
              <a:extLst>
                <a:ext uri="{FF2B5EF4-FFF2-40B4-BE49-F238E27FC236}">
                  <a16:creationId xmlns:a16="http://schemas.microsoft.com/office/drawing/2014/main" id="{7996F525-C051-4E24-7B17-027E48E5D632}"/>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6" name="AutoShape 72">
              <a:extLst>
                <a:ext uri="{FF2B5EF4-FFF2-40B4-BE49-F238E27FC236}">
                  <a16:creationId xmlns:a16="http://schemas.microsoft.com/office/drawing/2014/main" id="{7B85FC3E-A899-23AC-B573-9F36B6A26A7C}"/>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7" name="Oval 73">
              <a:extLst>
                <a:ext uri="{FF2B5EF4-FFF2-40B4-BE49-F238E27FC236}">
                  <a16:creationId xmlns:a16="http://schemas.microsoft.com/office/drawing/2014/main" id="{83E0E7EC-4E34-5E15-09EC-D5D07DCA2A2E}"/>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8" name="Oval 74">
              <a:extLst>
                <a:ext uri="{FF2B5EF4-FFF2-40B4-BE49-F238E27FC236}">
                  <a16:creationId xmlns:a16="http://schemas.microsoft.com/office/drawing/2014/main" id="{5CF79268-8D28-B6EE-C9D4-A34543C23847}"/>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9" name="Rectangle 75">
              <a:extLst>
                <a:ext uri="{FF2B5EF4-FFF2-40B4-BE49-F238E27FC236}">
                  <a16:creationId xmlns:a16="http://schemas.microsoft.com/office/drawing/2014/main" id="{1AF767EB-E3F5-47D0-248D-69041745BC16}"/>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40" name="Rectangle 76">
              <a:extLst>
                <a:ext uri="{FF2B5EF4-FFF2-40B4-BE49-F238E27FC236}">
                  <a16:creationId xmlns:a16="http://schemas.microsoft.com/office/drawing/2014/main" id="{347223EC-1056-3C73-306E-642F68AB9784}"/>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41" name="Freeform 77">
              <a:extLst>
                <a:ext uri="{FF2B5EF4-FFF2-40B4-BE49-F238E27FC236}">
                  <a16:creationId xmlns:a16="http://schemas.microsoft.com/office/drawing/2014/main" id="{9D0DC012-3DE9-5B68-E49D-E84D64DAF567}"/>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2" name="Freeform 78">
              <a:extLst>
                <a:ext uri="{FF2B5EF4-FFF2-40B4-BE49-F238E27FC236}">
                  <a16:creationId xmlns:a16="http://schemas.microsoft.com/office/drawing/2014/main" id="{8891B875-D5EF-F78D-187A-AD43657FC5D6}"/>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3" name="Freeform 79">
              <a:extLst>
                <a:ext uri="{FF2B5EF4-FFF2-40B4-BE49-F238E27FC236}">
                  <a16:creationId xmlns:a16="http://schemas.microsoft.com/office/drawing/2014/main" id="{BD21926E-6882-B592-FA24-7DF43ABE648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4" name="Freeform 80">
              <a:extLst>
                <a:ext uri="{FF2B5EF4-FFF2-40B4-BE49-F238E27FC236}">
                  <a16:creationId xmlns:a16="http://schemas.microsoft.com/office/drawing/2014/main" id="{62329CE2-C51A-C937-E20A-9A253F3BC3F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5" name="Freeform 81">
              <a:extLst>
                <a:ext uri="{FF2B5EF4-FFF2-40B4-BE49-F238E27FC236}">
                  <a16:creationId xmlns:a16="http://schemas.microsoft.com/office/drawing/2014/main" id="{6FD209BC-64D7-6BD3-8B23-FF90437546D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6" name="Freeform 82">
              <a:extLst>
                <a:ext uri="{FF2B5EF4-FFF2-40B4-BE49-F238E27FC236}">
                  <a16:creationId xmlns:a16="http://schemas.microsoft.com/office/drawing/2014/main" id="{C6EF7823-A4A5-667F-BA22-32244D1971E9}"/>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7" name="Freeform 83">
              <a:extLst>
                <a:ext uri="{FF2B5EF4-FFF2-40B4-BE49-F238E27FC236}">
                  <a16:creationId xmlns:a16="http://schemas.microsoft.com/office/drawing/2014/main" id="{0266AD1A-C0B1-CAAA-A4F7-CA2909E22F3E}"/>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5048" name="Freeform 84">
              <a:extLst>
                <a:ext uri="{FF2B5EF4-FFF2-40B4-BE49-F238E27FC236}">
                  <a16:creationId xmlns:a16="http://schemas.microsoft.com/office/drawing/2014/main" id="{ED51769A-FB34-0C41-0C6B-731EEDF341E7}"/>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4999" name="Group 85">
            <a:extLst>
              <a:ext uri="{FF2B5EF4-FFF2-40B4-BE49-F238E27FC236}">
                <a16:creationId xmlns:a16="http://schemas.microsoft.com/office/drawing/2014/main" id="{37BC48FA-B211-5A5A-9AD0-D1E3408423A7}"/>
              </a:ext>
            </a:extLst>
          </p:cNvPr>
          <p:cNvGrpSpPr>
            <a:grpSpLocks/>
          </p:cNvGrpSpPr>
          <p:nvPr/>
        </p:nvGrpSpPr>
        <p:grpSpPr bwMode="auto">
          <a:xfrm>
            <a:off x="2411413" y="3789363"/>
            <a:ext cx="576262" cy="1555750"/>
            <a:chOff x="1474" y="2178"/>
            <a:chExt cx="545" cy="1570"/>
          </a:xfrm>
        </p:grpSpPr>
        <p:sp>
          <p:nvSpPr>
            <p:cNvPr id="85023" name="AutoShape 86">
              <a:extLst>
                <a:ext uri="{FF2B5EF4-FFF2-40B4-BE49-F238E27FC236}">
                  <a16:creationId xmlns:a16="http://schemas.microsoft.com/office/drawing/2014/main" id="{53BF206B-E18B-AAAD-4DE3-406ED7D12495}"/>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4" name="AutoShape 87">
              <a:extLst>
                <a:ext uri="{FF2B5EF4-FFF2-40B4-BE49-F238E27FC236}">
                  <a16:creationId xmlns:a16="http://schemas.microsoft.com/office/drawing/2014/main" id="{8E25F837-9115-A886-7F27-FC3C4286BC05}"/>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5" name="Rectangle 88">
              <a:extLst>
                <a:ext uri="{FF2B5EF4-FFF2-40B4-BE49-F238E27FC236}">
                  <a16:creationId xmlns:a16="http://schemas.microsoft.com/office/drawing/2014/main" id="{BA49D1FF-C2B3-CA41-0169-198D2E10D1AB}"/>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6" name="Rectangle 89">
              <a:extLst>
                <a:ext uri="{FF2B5EF4-FFF2-40B4-BE49-F238E27FC236}">
                  <a16:creationId xmlns:a16="http://schemas.microsoft.com/office/drawing/2014/main" id="{CA91E09C-F24B-67EC-CAB3-85D048E0F347}"/>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7" name="AutoShape 90">
              <a:extLst>
                <a:ext uri="{FF2B5EF4-FFF2-40B4-BE49-F238E27FC236}">
                  <a16:creationId xmlns:a16="http://schemas.microsoft.com/office/drawing/2014/main" id="{F9F5015B-42EA-C55C-3561-69DB2015256E}"/>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8" name="AutoShape 91">
              <a:extLst>
                <a:ext uri="{FF2B5EF4-FFF2-40B4-BE49-F238E27FC236}">
                  <a16:creationId xmlns:a16="http://schemas.microsoft.com/office/drawing/2014/main" id="{091D8F7A-5E48-11E9-ACEC-223F17C9726A}"/>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9" name="AutoShape 92">
              <a:extLst>
                <a:ext uri="{FF2B5EF4-FFF2-40B4-BE49-F238E27FC236}">
                  <a16:creationId xmlns:a16="http://schemas.microsoft.com/office/drawing/2014/main" id="{587ACCA7-DCD5-E078-C36E-658384A6379E}"/>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5030" name="Oval 93">
              <a:extLst>
                <a:ext uri="{FF2B5EF4-FFF2-40B4-BE49-F238E27FC236}">
                  <a16:creationId xmlns:a16="http://schemas.microsoft.com/office/drawing/2014/main" id="{0C870689-F558-1758-8128-596E552FFEA7}"/>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31" name="Oval 94">
              <a:extLst>
                <a:ext uri="{FF2B5EF4-FFF2-40B4-BE49-F238E27FC236}">
                  <a16:creationId xmlns:a16="http://schemas.microsoft.com/office/drawing/2014/main" id="{171C5D4D-26BD-B8FA-04E8-B4BB7F4DFA2A}"/>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5000" name="Group 95">
            <a:extLst>
              <a:ext uri="{FF2B5EF4-FFF2-40B4-BE49-F238E27FC236}">
                <a16:creationId xmlns:a16="http://schemas.microsoft.com/office/drawing/2014/main" id="{FDF05CF8-178E-A0D4-E4AB-581BE1D2F199}"/>
              </a:ext>
            </a:extLst>
          </p:cNvPr>
          <p:cNvGrpSpPr>
            <a:grpSpLocks/>
          </p:cNvGrpSpPr>
          <p:nvPr/>
        </p:nvGrpSpPr>
        <p:grpSpPr bwMode="auto">
          <a:xfrm>
            <a:off x="1906588" y="4724400"/>
            <a:ext cx="576262" cy="1484313"/>
            <a:chOff x="1474" y="2178"/>
            <a:chExt cx="545" cy="1570"/>
          </a:xfrm>
        </p:grpSpPr>
        <p:sp>
          <p:nvSpPr>
            <p:cNvPr id="85014" name="AutoShape 96">
              <a:extLst>
                <a:ext uri="{FF2B5EF4-FFF2-40B4-BE49-F238E27FC236}">
                  <a16:creationId xmlns:a16="http://schemas.microsoft.com/office/drawing/2014/main" id="{32DBD259-1D33-C8A2-DD43-A550E250A8D0}"/>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5" name="AutoShape 97">
              <a:extLst>
                <a:ext uri="{FF2B5EF4-FFF2-40B4-BE49-F238E27FC236}">
                  <a16:creationId xmlns:a16="http://schemas.microsoft.com/office/drawing/2014/main" id="{2418733A-9AE8-2406-F42C-7A461E3EFE26}"/>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6" name="Rectangle 98">
              <a:extLst>
                <a:ext uri="{FF2B5EF4-FFF2-40B4-BE49-F238E27FC236}">
                  <a16:creationId xmlns:a16="http://schemas.microsoft.com/office/drawing/2014/main" id="{1245EED5-45D9-9CDB-B426-C799A14E434E}"/>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7" name="Rectangle 99">
              <a:extLst>
                <a:ext uri="{FF2B5EF4-FFF2-40B4-BE49-F238E27FC236}">
                  <a16:creationId xmlns:a16="http://schemas.microsoft.com/office/drawing/2014/main" id="{E03D8FFA-01CE-7150-8A3B-41592CD7D58B}"/>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8" name="AutoShape 100">
              <a:extLst>
                <a:ext uri="{FF2B5EF4-FFF2-40B4-BE49-F238E27FC236}">
                  <a16:creationId xmlns:a16="http://schemas.microsoft.com/office/drawing/2014/main" id="{4B43BF26-4B87-48DC-17DB-FC86257C04F3}"/>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9" name="AutoShape 101">
              <a:extLst>
                <a:ext uri="{FF2B5EF4-FFF2-40B4-BE49-F238E27FC236}">
                  <a16:creationId xmlns:a16="http://schemas.microsoft.com/office/drawing/2014/main" id="{08AEB615-2352-6888-657E-C80DF9F27CBE}"/>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0" name="AutoShape 102">
              <a:extLst>
                <a:ext uri="{FF2B5EF4-FFF2-40B4-BE49-F238E27FC236}">
                  <a16:creationId xmlns:a16="http://schemas.microsoft.com/office/drawing/2014/main" id="{91769DB1-20E6-B228-F48E-3249AF1DCE27}"/>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5021" name="Oval 103">
              <a:extLst>
                <a:ext uri="{FF2B5EF4-FFF2-40B4-BE49-F238E27FC236}">
                  <a16:creationId xmlns:a16="http://schemas.microsoft.com/office/drawing/2014/main" id="{4EBF1072-439D-95B1-BB8E-B434104D262D}"/>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22" name="Oval 104">
              <a:extLst>
                <a:ext uri="{FF2B5EF4-FFF2-40B4-BE49-F238E27FC236}">
                  <a16:creationId xmlns:a16="http://schemas.microsoft.com/office/drawing/2014/main" id="{64FD6777-1362-C4F5-42C8-C8AC1DB18C7F}"/>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1481" name="AutoShape 105">
            <a:extLst>
              <a:ext uri="{FF2B5EF4-FFF2-40B4-BE49-F238E27FC236}">
                <a16:creationId xmlns:a16="http://schemas.microsoft.com/office/drawing/2014/main" id="{DFB9D4AE-5BC2-87B6-E535-F9882F930436}"/>
              </a:ext>
            </a:extLst>
          </p:cNvPr>
          <p:cNvSpPr>
            <a:spLocks noChangeArrowheads="1"/>
          </p:cNvSpPr>
          <p:nvPr/>
        </p:nvSpPr>
        <p:spPr bwMode="auto">
          <a:xfrm>
            <a:off x="3706813" y="333375"/>
            <a:ext cx="3527425" cy="719138"/>
          </a:xfrm>
          <a:prstGeom prst="wedgeEllipseCallout">
            <a:avLst>
              <a:gd name="adj1" fmla="val 43699"/>
              <a:gd name="adj2" fmla="val 312032"/>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Sentiamo il parere di Luca!</a:t>
            </a:r>
          </a:p>
        </p:txBody>
      </p:sp>
      <p:sp>
        <p:nvSpPr>
          <p:cNvPr id="101482" name="AutoShape 106">
            <a:extLst>
              <a:ext uri="{FF2B5EF4-FFF2-40B4-BE49-F238E27FC236}">
                <a16:creationId xmlns:a16="http://schemas.microsoft.com/office/drawing/2014/main" id="{30709859-8054-8490-6BBC-D35E76BE9C50}"/>
              </a:ext>
            </a:extLst>
          </p:cNvPr>
          <p:cNvSpPr>
            <a:spLocks noChangeArrowheads="1"/>
          </p:cNvSpPr>
          <p:nvPr/>
        </p:nvSpPr>
        <p:spPr bwMode="auto">
          <a:xfrm>
            <a:off x="179388" y="549275"/>
            <a:ext cx="4392612" cy="1871663"/>
          </a:xfrm>
          <a:prstGeom prst="wedgeEllipseCallout">
            <a:avLst>
              <a:gd name="adj1" fmla="val 23005"/>
              <a:gd name="adj2" fmla="val 14711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penso che nel nostro paese si potrebbe respirare proprio bene perché la sua posizione geografica gli consente una buona circolazione dell’aria…ma ci sono troppe automobili e, quindi, troppi fumi di scarico.</a:t>
            </a:r>
          </a:p>
        </p:txBody>
      </p:sp>
      <p:sp>
        <p:nvSpPr>
          <p:cNvPr id="85003" name="Rectangle 107">
            <a:extLst>
              <a:ext uri="{FF2B5EF4-FFF2-40B4-BE49-F238E27FC236}">
                <a16:creationId xmlns:a16="http://schemas.microsoft.com/office/drawing/2014/main" id="{D545FE98-9181-E855-EEDE-2D86D4F3AB4B}"/>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5004" name="Group 108">
            <a:extLst>
              <a:ext uri="{FF2B5EF4-FFF2-40B4-BE49-F238E27FC236}">
                <a16:creationId xmlns:a16="http://schemas.microsoft.com/office/drawing/2014/main" id="{818D4A81-E8A5-BAA5-12A6-25EFDF084505}"/>
              </a:ext>
            </a:extLst>
          </p:cNvPr>
          <p:cNvGrpSpPr>
            <a:grpSpLocks/>
          </p:cNvGrpSpPr>
          <p:nvPr/>
        </p:nvGrpSpPr>
        <p:grpSpPr bwMode="auto">
          <a:xfrm>
            <a:off x="6877050" y="1916113"/>
            <a:ext cx="1296988" cy="4297362"/>
            <a:chOff x="4240" y="1207"/>
            <a:chExt cx="817" cy="2707"/>
          </a:xfrm>
        </p:grpSpPr>
        <p:sp>
          <p:nvSpPr>
            <p:cNvPr id="85005" name="AutoShape 109">
              <a:extLst>
                <a:ext uri="{FF2B5EF4-FFF2-40B4-BE49-F238E27FC236}">
                  <a16:creationId xmlns:a16="http://schemas.microsoft.com/office/drawing/2014/main" id="{B959D7CF-665C-C34A-1299-737B562C87CD}"/>
                </a:ext>
              </a:extLst>
            </p:cNvPr>
            <p:cNvSpPr>
              <a:spLocks noChangeArrowheads="1"/>
            </p:cNvSpPr>
            <p:nvPr/>
          </p:nvSpPr>
          <p:spPr bwMode="auto">
            <a:xfrm>
              <a:off x="4412"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5006" name="AutoShape 110">
              <a:extLst>
                <a:ext uri="{FF2B5EF4-FFF2-40B4-BE49-F238E27FC236}">
                  <a16:creationId xmlns:a16="http://schemas.microsoft.com/office/drawing/2014/main" id="{FAB10444-2805-2489-1350-1C8B7919EF5B}"/>
                </a:ext>
              </a:extLst>
            </p:cNvPr>
            <p:cNvSpPr>
              <a:spLocks noChangeArrowheads="1"/>
            </p:cNvSpPr>
            <p:nvPr/>
          </p:nvSpPr>
          <p:spPr bwMode="auto">
            <a:xfrm rot="3454893">
              <a:off x="4832"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07" name="AutoShape 111">
              <a:extLst>
                <a:ext uri="{FF2B5EF4-FFF2-40B4-BE49-F238E27FC236}">
                  <a16:creationId xmlns:a16="http://schemas.microsoft.com/office/drawing/2014/main" id="{9CF74DA1-5812-63F9-51DB-554996EF09B4}"/>
                </a:ext>
              </a:extLst>
            </p:cNvPr>
            <p:cNvSpPr>
              <a:spLocks noChangeArrowheads="1"/>
            </p:cNvSpPr>
            <p:nvPr/>
          </p:nvSpPr>
          <p:spPr bwMode="auto">
            <a:xfrm rot="6415854">
              <a:off x="4304"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08" name="Rectangle 112">
              <a:extLst>
                <a:ext uri="{FF2B5EF4-FFF2-40B4-BE49-F238E27FC236}">
                  <a16:creationId xmlns:a16="http://schemas.microsoft.com/office/drawing/2014/main" id="{F414D54E-AF5B-485D-AD4C-1A2812647BF2}"/>
                </a:ext>
              </a:extLst>
            </p:cNvPr>
            <p:cNvSpPr>
              <a:spLocks noChangeArrowheads="1"/>
            </p:cNvSpPr>
            <p:nvPr/>
          </p:nvSpPr>
          <p:spPr bwMode="auto">
            <a:xfrm>
              <a:off x="446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09" name="Rectangle 113">
              <a:extLst>
                <a:ext uri="{FF2B5EF4-FFF2-40B4-BE49-F238E27FC236}">
                  <a16:creationId xmlns:a16="http://schemas.microsoft.com/office/drawing/2014/main" id="{B6A86964-7096-06D0-4862-F58AE90EB516}"/>
                </a:ext>
              </a:extLst>
            </p:cNvPr>
            <p:cNvSpPr>
              <a:spLocks noChangeArrowheads="1"/>
            </p:cNvSpPr>
            <p:nvPr/>
          </p:nvSpPr>
          <p:spPr bwMode="auto">
            <a:xfrm>
              <a:off x="473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0" name="AutoShape 114">
              <a:extLst>
                <a:ext uri="{FF2B5EF4-FFF2-40B4-BE49-F238E27FC236}">
                  <a16:creationId xmlns:a16="http://schemas.microsoft.com/office/drawing/2014/main" id="{87C92667-3AB2-98D4-A7D5-53A9E4A28F37}"/>
                </a:ext>
              </a:extLst>
            </p:cNvPr>
            <p:cNvSpPr>
              <a:spLocks noChangeArrowheads="1"/>
            </p:cNvSpPr>
            <p:nvPr/>
          </p:nvSpPr>
          <p:spPr bwMode="auto">
            <a:xfrm>
              <a:off x="4266"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1" name="AutoShape 115">
              <a:extLst>
                <a:ext uri="{FF2B5EF4-FFF2-40B4-BE49-F238E27FC236}">
                  <a16:creationId xmlns:a16="http://schemas.microsoft.com/office/drawing/2014/main" id="{2209237E-B49D-7C17-ACE8-36E6EDCD0F5A}"/>
                </a:ext>
              </a:extLst>
            </p:cNvPr>
            <p:cNvSpPr>
              <a:spLocks noChangeArrowheads="1"/>
            </p:cNvSpPr>
            <p:nvPr/>
          </p:nvSpPr>
          <p:spPr bwMode="auto">
            <a:xfrm>
              <a:off x="4438" y="1407"/>
              <a:ext cx="393" cy="602"/>
            </a:xfrm>
            <a:prstGeom prst="smileyFace">
              <a:avLst>
                <a:gd name="adj" fmla="val -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2" name="Oval 116">
              <a:extLst>
                <a:ext uri="{FF2B5EF4-FFF2-40B4-BE49-F238E27FC236}">
                  <a16:creationId xmlns:a16="http://schemas.microsoft.com/office/drawing/2014/main" id="{014DFEC7-7CC0-A488-5F28-E2FA8867A29B}"/>
                </a:ext>
              </a:extLst>
            </p:cNvPr>
            <p:cNvSpPr>
              <a:spLocks noChangeArrowheads="1"/>
            </p:cNvSpPr>
            <p:nvPr/>
          </p:nvSpPr>
          <p:spPr bwMode="auto">
            <a:xfrm>
              <a:off x="4674"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5013" name="Oval 117">
              <a:extLst>
                <a:ext uri="{FF2B5EF4-FFF2-40B4-BE49-F238E27FC236}">
                  <a16:creationId xmlns:a16="http://schemas.microsoft.com/office/drawing/2014/main" id="{6C268CD2-506B-68F8-F65F-99BF885C0831}"/>
                </a:ext>
              </a:extLst>
            </p:cNvPr>
            <p:cNvSpPr>
              <a:spLocks noChangeArrowheads="1"/>
            </p:cNvSpPr>
            <p:nvPr/>
          </p:nvSpPr>
          <p:spPr bwMode="auto">
            <a:xfrm>
              <a:off x="4551"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1481"/>
                                        </p:tgtEl>
                                        <p:attrNameLst>
                                          <p:attrName>style.visibility</p:attrName>
                                        </p:attrNameLst>
                                      </p:cBhvr>
                                      <p:to>
                                        <p:strVal val="visible"/>
                                      </p:to>
                                    </p:set>
                                    <p:anim calcmode="lin" valueType="num">
                                      <p:cBhvr>
                                        <p:cTn id="7" dur="1000" fill="hold"/>
                                        <p:tgtEl>
                                          <p:spTgt spid="101481"/>
                                        </p:tgtEl>
                                        <p:attrNameLst>
                                          <p:attrName>ppt_w</p:attrName>
                                        </p:attrNameLst>
                                      </p:cBhvr>
                                      <p:tavLst>
                                        <p:tav tm="0">
                                          <p:val>
                                            <p:strVal val="#ppt_w*0.70"/>
                                          </p:val>
                                        </p:tav>
                                        <p:tav tm="100000">
                                          <p:val>
                                            <p:strVal val="#ppt_w"/>
                                          </p:val>
                                        </p:tav>
                                      </p:tavLst>
                                    </p:anim>
                                    <p:anim calcmode="lin" valueType="num">
                                      <p:cBhvr>
                                        <p:cTn id="8" dur="1000" fill="hold"/>
                                        <p:tgtEl>
                                          <p:spTgt spid="101481"/>
                                        </p:tgtEl>
                                        <p:attrNameLst>
                                          <p:attrName>ppt_h</p:attrName>
                                        </p:attrNameLst>
                                      </p:cBhvr>
                                      <p:tavLst>
                                        <p:tav tm="0">
                                          <p:val>
                                            <p:strVal val="#ppt_h"/>
                                          </p:val>
                                        </p:tav>
                                        <p:tav tm="100000">
                                          <p:val>
                                            <p:strVal val="#ppt_h"/>
                                          </p:val>
                                        </p:tav>
                                      </p:tavLst>
                                    </p:anim>
                                    <p:animEffect transition="in" filter="fade">
                                      <p:cBhvr>
                                        <p:cTn id="9" dur="1000"/>
                                        <p:tgtEl>
                                          <p:spTgt spid="10148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1482"/>
                                        </p:tgtEl>
                                        <p:attrNameLst>
                                          <p:attrName>style.visibility</p:attrName>
                                        </p:attrNameLst>
                                      </p:cBhvr>
                                      <p:to>
                                        <p:strVal val="visible"/>
                                      </p:to>
                                    </p:set>
                                    <p:anim calcmode="lin" valueType="num">
                                      <p:cBhvr>
                                        <p:cTn id="14" dur="1000" fill="hold"/>
                                        <p:tgtEl>
                                          <p:spTgt spid="101482"/>
                                        </p:tgtEl>
                                        <p:attrNameLst>
                                          <p:attrName>ppt_w</p:attrName>
                                        </p:attrNameLst>
                                      </p:cBhvr>
                                      <p:tavLst>
                                        <p:tav tm="0">
                                          <p:val>
                                            <p:strVal val="#ppt_w*0.70"/>
                                          </p:val>
                                        </p:tav>
                                        <p:tav tm="100000">
                                          <p:val>
                                            <p:strVal val="#ppt_w"/>
                                          </p:val>
                                        </p:tav>
                                      </p:tavLst>
                                    </p:anim>
                                    <p:anim calcmode="lin" valueType="num">
                                      <p:cBhvr>
                                        <p:cTn id="15" dur="1000" fill="hold"/>
                                        <p:tgtEl>
                                          <p:spTgt spid="101482"/>
                                        </p:tgtEl>
                                        <p:attrNameLst>
                                          <p:attrName>ppt_h</p:attrName>
                                        </p:attrNameLst>
                                      </p:cBhvr>
                                      <p:tavLst>
                                        <p:tav tm="0">
                                          <p:val>
                                            <p:strVal val="#ppt_h"/>
                                          </p:val>
                                        </p:tav>
                                        <p:tav tm="100000">
                                          <p:val>
                                            <p:strVal val="#ppt_h"/>
                                          </p:val>
                                        </p:tav>
                                      </p:tavLst>
                                    </p:anim>
                                    <p:animEffect transition="in" filter="fade">
                                      <p:cBhvr>
                                        <p:cTn id="16" dur="1000"/>
                                        <p:tgtEl>
                                          <p:spTgt spid="101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81" grpId="0" animBg="1"/>
      <p:bldP spid="10148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grpSp>
        <p:nvGrpSpPr>
          <p:cNvPr id="86018" name="Group 108">
            <a:extLst>
              <a:ext uri="{FF2B5EF4-FFF2-40B4-BE49-F238E27FC236}">
                <a16:creationId xmlns:a16="http://schemas.microsoft.com/office/drawing/2014/main" id="{4D0889D3-88F1-E973-4F23-677FFC96A443}"/>
              </a:ext>
            </a:extLst>
          </p:cNvPr>
          <p:cNvGrpSpPr>
            <a:grpSpLocks/>
          </p:cNvGrpSpPr>
          <p:nvPr/>
        </p:nvGrpSpPr>
        <p:grpSpPr bwMode="auto">
          <a:xfrm>
            <a:off x="6731000" y="1916113"/>
            <a:ext cx="1296988" cy="4297362"/>
            <a:chOff x="4240" y="1207"/>
            <a:chExt cx="817" cy="2707"/>
          </a:xfrm>
        </p:grpSpPr>
        <p:sp>
          <p:nvSpPr>
            <p:cNvPr id="86115" name="AutoShape 109">
              <a:extLst>
                <a:ext uri="{FF2B5EF4-FFF2-40B4-BE49-F238E27FC236}">
                  <a16:creationId xmlns:a16="http://schemas.microsoft.com/office/drawing/2014/main" id="{374705DC-045A-972F-9F3E-AD411EBD3F7D}"/>
                </a:ext>
              </a:extLst>
            </p:cNvPr>
            <p:cNvSpPr>
              <a:spLocks noChangeArrowheads="1"/>
            </p:cNvSpPr>
            <p:nvPr/>
          </p:nvSpPr>
          <p:spPr bwMode="auto">
            <a:xfrm>
              <a:off x="4412"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6116" name="AutoShape 110">
              <a:extLst>
                <a:ext uri="{FF2B5EF4-FFF2-40B4-BE49-F238E27FC236}">
                  <a16:creationId xmlns:a16="http://schemas.microsoft.com/office/drawing/2014/main" id="{1BEEB0B1-689B-5C75-3B15-21BDC8A16AA8}"/>
                </a:ext>
              </a:extLst>
            </p:cNvPr>
            <p:cNvSpPr>
              <a:spLocks noChangeArrowheads="1"/>
            </p:cNvSpPr>
            <p:nvPr/>
          </p:nvSpPr>
          <p:spPr bwMode="auto">
            <a:xfrm rot="3454893">
              <a:off x="4832"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17" name="AutoShape 111">
              <a:extLst>
                <a:ext uri="{FF2B5EF4-FFF2-40B4-BE49-F238E27FC236}">
                  <a16:creationId xmlns:a16="http://schemas.microsoft.com/office/drawing/2014/main" id="{4BA62E16-FBA4-B381-520B-A7086C5C1867}"/>
                </a:ext>
              </a:extLst>
            </p:cNvPr>
            <p:cNvSpPr>
              <a:spLocks noChangeArrowheads="1"/>
            </p:cNvSpPr>
            <p:nvPr/>
          </p:nvSpPr>
          <p:spPr bwMode="auto">
            <a:xfrm rot="6415854">
              <a:off x="4304"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18" name="Rectangle 112">
              <a:extLst>
                <a:ext uri="{FF2B5EF4-FFF2-40B4-BE49-F238E27FC236}">
                  <a16:creationId xmlns:a16="http://schemas.microsoft.com/office/drawing/2014/main" id="{7093674C-4A2B-3130-461D-864B80CD5397}"/>
                </a:ext>
              </a:extLst>
            </p:cNvPr>
            <p:cNvSpPr>
              <a:spLocks noChangeArrowheads="1"/>
            </p:cNvSpPr>
            <p:nvPr/>
          </p:nvSpPr>
          <p:spPr bwMode="auto">
            <a:xfrm>
              <a:off x="446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19" name="Rectangle 113">
              <a:extLst>
                <a:ext uri="{FF2B5EF4-FFF2-40B4-BE49-F238E27FC236}">
                  <a16:creationId xmlns:a16="http://schemas.microsoft.com/office/drawing/2014/main" id="{F1247756-13E3-1DD6-F6EA-47278E371CDA}"/>
                </a:ext>
              </a:extLst>
            </p:cNvPr>
            <p:cNvSpPr>
              <a:spLocks noChangeArrowheads="1"/>
            </p:cNvSpPr>
            <p:nvPr/>
          </p:nvSpPr>
          <p:spPr bwMode="auto">
            <a:xfrm>
              <a:off x="473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20" name="AutoShape 114">
              <a:extLst>
                <a:ext uri="{FF2B5EF4-FFF2-40B4-BE49-F238E27FC236}">
                  <a16:creationId xmlns:a16="http://schemas.microsoft.com/office/drawing/2014/main" id="{7CCC36CB-1316-4FEB-74F7-CDBF45ECB2F4}"/>
                </a:ext>
              </a:extLst>
            </p:cNvPr>
            <p:cNvSpPr>
              <a:spLocks noChangeArrowheads="1"/>
            </p:cNvSpPr>
            <p:nvPr/>
          </p:nvSpPr>
          <p:spPr bwMode="auto">
            <a:xfrm>
              <a:off x="4266"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21" name="AutoShape 115">
              <a:extLst>
                <a:ext uri="{FF2B5EF4-FFF2-40B4-BE49-F238E27FC236}">
                  <a16:creationId xmlns:a16="http://schemas.microsoft.com/office/drawing/2014/main" id="{F7D807C9-A47D-544B-FFF8-7ED294291495}"/>
                </a:ext>
              </a:extLst>
            </p:cNvPr>
            <p:cNvSpPr>
              <a:spLocks noChangeArrowheads="1"/>
            </p:cNvSpPr>
            <p:nvPr/>
          </p:nvSpPr>
          <p:spPr bwMode="auto">
            <a:xfrm>
              <a:off x="4438" y="1407"/>
              <a:ext cx="393" cy="602"/>
            </a:xfrm>
            <a:prstGeom prst="smileyFace">
              <a:avLst>
                <a:gd name="adj" fmla="val -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22" name="Oval 116">
              <a:extLst>
                <a:ext uri="{FF2B5EF4-FFF2-40B4-BE49-F238E27FC236}">
                  <a16:creationId xmlns:a16="http://schemas.microsoft.com/office/drawing/2014/main" id="{8BB52011-7535-AFB2-FA8A-FD3B788E0872}"/>
                </a:ext>
              </a:extLst>
            </p:cNvPr>
            <p:cNvSpPr>
              <a:spLocks noChangeArrowheads="1"/>
            </p:cNvSpPr>
            <p:nvPr/>
          </p:nvSpPr>
          <p:spPr bwMode="auto">
            <a:xfrm>
              <a:off x="4674"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23" name="Oval 117">
              <a:extLst>
                <a:ext uri="{FF2B5EF4-FFF2-40B4-BE49-F238E27FC236}">
                  <a16:creationId xmlns:a16="http://schemas.microsoft.com/office/drawing/2014/main" id="{E9A9E031-C019-8A41-4E87-789C39F80D4C}"/>
                </a:ext>
              </a:extLst>
            </p:cNvPr>
            <p:cNvSpPr>
              <a:spLocks noChangeArrowheads="1"/>
            </p:cNvSpPr>
            <p:nvPr/>
          </p:nvSpPr>
          <p:spPr bwMode="auto">
            <a:xfrm>
              <a:off x="4551"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86019" name="Rectangle 2">
            <a:extLst>
              <a:ext uri="{FF2B5EF4-FFF2-40B4-BE49-F238E27FC236}">
                <a16:creationId xmlns:a16="http://schemas.microsoft.com/office/drawing/2014/main" id="{DE451EA0-4573-9238-7BA0-17F6A729EDB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6020" name="Group 13">
            <a:extLst>
              <a:ext uri="{FF2B5EF4-FFF2-40B4-BE49-F238E27FC236}">
                <a16:creationId xmlns:a16="http://schemas.microsoft.com/office/drawing/2014/main" id="{D324F6C4-9809-A715-0C9D-7C3FCF6698C0}"/>
              </a:ext>
            </a:extLst>
          </p:cNvPr>
          <p:cNvGrpSpPr>
            <a:grpSpLocks/>
          </p:cNvGrpSpPr>
          <p:nvPr/>
        </p:nvGrpSpPr>
        <p:grpSpPr bwMode="auto">
          <a:xfrm>
            <a:off x="1114425" y="3357563"/>
            <a:ext cx="1082675" cy="1873250"/>
            <a:chOff x="1746" y="2160"/>
            <a:chExt cx="773" cy="1588"/>
          </a:xfrm>
        </p:grpSpPr>
        <p:sp>
          <p:nvSpPr>
            <p:cNvPr id="86098" name="AutoShape 14">
              <a:extLst>
                <a:ext uri="{FF2B5EF4-FFF2-40B4-BE49-F238E27FC236}">
                  <a16:creationId xmlns:a16="http://schemas.microsoft.com/office/drawing/2014/main" id="{C10A8784-2809-3C6A-7AF5-A5A26971EAF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99" name="AutoShape 15">
              <a:extLst>
                <a:ext uri="{FF2B5EF4-FFF2-40B4-BE49-F238E27FC236}">
                  <a16:creationId xmlns:a16="http://schemas.microsoft.com/office/drawing/2014/main" id="{3C84DD85-2208-E3C5-9907-9B4C1C661A6A}"/>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0" name="Rectangle 16">
              <a:extLst>
                <a:ext uri="{FF2B5EF4-FFF2-40B4-BE49-F238E27FC236}">
                  <a16:creationId xmlns:a16="http://schemas.microsoft.com/office/drawing/2014/main" id="{5D2A2D67-5EAD-C688-5D85-994B74239217}"/>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1" name="Rectangle 17">
              <a:extLst>
                <a:ext uri="{FF2B5EF4-FFF2-40B4-BE49-F238E27FC236}">
                  <a16:creationId xmlns:a16="http://schemas.microsoft.com/office/drawing/2014/main" id="{9CFEFF10-EC79-7A8E-8627-FC2C75D42E16}"/>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2" name="AutoShape 18">
              <a:extLst>
                <a:ext uri="{FF2B5EF4-FFF2-40B4-BE49-F238E27FC236}">
                  <a16:creationId xmlns:a16="http://schemas.microsoft.com/office/drawing/2014/main" id="{092FFFF0-27FC-8C9E-6976-2959386ACC08}"/>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3" name="Oval 19">
              <a:extLst>
                <a:ext uri="{FF2B5EF4-FFF2-40B4-BE49-F238E27FC236}">
                  <a16:creationId xmlns:a16="http://schemas.microsoft.com/office/drawing/2014/main" id="{78521CA8-457D-F597-87A9-67E71E5B735B}"/>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4" name="Oval 20">
              <a:extLst>
                <a:ext uri="{FF2B5EF4-FFF2-40B4-BE49-F238E27FC236}">
                  <a16:creationId xmlns:a16="http://schemas.microsoft.com/office/drawing/2014/main" id="{923914B8-0C71-63AF-80D4-F69BA4695799}"/>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5" name="Rectangle 21">
              <a:extLst>
                <a:ext uri="{FF2B5EF4-FFF2-40B4-BE49-F238E27FC236}">
                  <a16:creationId xmlns:a16="http://schemas.microsoft.com/office/drawing/2014/main" id="{4F478619-BA87-13F3-CD0C-D9C1AD59A335}"/>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6" name="Rectangle 22">
              <a:extLst>
                <a:ext uri="{FF2B5EF4-FFF2-40B4-BE49-F238E27FC236}">
                  <a16:creationId xmlns:a16="http://schemas.microsoft.com/office/drawing/2014/main" id="{1DD0DE44-1D57-7334-F8DB-311BFBD5CEDA}"/>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107" name="Freeform 23">
              <a:extLst>
                <a:ext uri="{FF2B5EF4-FFF2-40B4-BE49-F238E27FC236}">
                  <a16:creationId xmlns:a16="http://schemas.microsoft.com/office/drawing/2014/main" id="{629D1AD5-DB98-2850-3CDD-1DC6772FD32D}"/>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08" name="Freeform 24">
              <a:extLst>
                <a:ext uri="{FF2B5EF4-FFF2-40B4-BE49-F238E27FC236}">
                  <a16:creationId xmlns:a16="http://schemas.microsoft.com/office/drawing/2014/main" id="{36BE726B-B50F-80F6-2AED-C39B4A3A731C}"/>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09" name="Freeform 25">
              <a:extLst>
                <a:ext uri="{FF2B5EF4-FFF2-40B4-BE49-F238E27FC236}">
                  <a16:creationId xmlns:a16="http://schemas.microsoft.com/office/drawing/2014/main" id="{0889BAAB-397A-314D-1660-7A0BD285CE46}"/>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10" name="Freeform 26">
              <a:extLst>
                <a:ext uri="{FF2B5EF4-FFF2-40B4-BE49-F238E27FC236}">
                  <a16:creationId xmlns:a16="http://schemas.microsoft.com/office/drawing/2014/main" id="{A2C7600C-FA20-ECBE-CAA2-8BC281FBEB04}"/>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11" name="Freeform 27">
              <a:extLst>
                <a:ext uri="{FF2B5EF4-FFF2-40B4-BE49-F238E27FC236}">
                  <a16:creationId xmlns:a16="http://schemas.microsoft.com/office/drawing/2014/main" id="{321A76B4-5E76-5E2C-5782-A0866BC8991C}"/>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12" name="Freeform 28">
              <a:extLst>
                <a:ext uri="{FF2B5EF4-FFF2-40B4-BE49-F238E27FC236}">
                  <a16:creationId xmlns:a16="http://schemas.microsoft.com/office/drawing/2014/main" id="{5043162E-BFD4-A353-EC2C-1C694648099E}"/>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13" name="Freeform 29">
              <a:extLst>
                <a:ext uri="{FF2B5EF4-FFF2-40B4-BE49-F238E27FC236}">
                  <a16:creationId xmlns:a16="http://schemas.microsoft.com/office/drawing/2014/main" id="{42FD9B32-A286-817A-B1F8-75BB17C71224}"/>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114" name="Freeform 30">
              <a:extLst>
                <a:ext uri="{FF2B5EF4-FFF2-40B4-BE49-F238E27FC236}">
                  <a16:creationId xmlns:a16="http://schemas.microsoft.com/office/drawing/2014/main" id="{49D7A4EE-1132-E85C-D0C3-6D23838CD16B}"/>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6021" name="Group 31">
            <a:extLst>
              <a:ext uri="{FF2B5EF4-FFF2-40B4-BE49-F238E27FC236}">
                <a16:creationId xmlns:a16="http://schemas.microsoft.com/office/drawing/2014/main" id="{1E67CC5E-DEA8-6C94-EB86-D1BB06BDF0F6}"/>
              </a:ext>
            </a:extLst>
          </p:cNvPr>
          <p:cNvGrpSpPr>
            <a:grpSpLocks/>
          </p:cNvGrpSpPr>
          <p:nvPr/>
        </p:nvGrpSpPr>
        <p:grpSpPr bwMode="auto">
          <a:xfrm>
            <a:off x="4206875" y="4005263"/>
            <a:ext cx="795338" cy="1657350"/>
            <a:chOff x="1746" y="2160"/>
            <a:chExt cx="773" cy="1588"/>
          </a:xfrm>
        </p:grpSpPr>
        <p:sp>
          <p:nvSpPr>
            <p:cNvPr id="86081" name="AutoShape 32">
              <a:extLst>
                <a:ext uri="{FF2B5EF4-FFF2-40B4-BE49-F238E27FC236}">
                  <a16:creationId xmlns:a16="http://schemas.microsoft.com/office/drawing/2014/main" id="{A9D2B0A8-3785-7D21-EB76-3CDC7957792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2" name="AutoShape 33">
              <a:extLst>
                <a:ext uri="{FF2B5EF4-FFF2-40B4-BE49-F238E27FC236}">
                  <a16:creationId xmlns:a16="http://schemas.microsoft.com/office/drawing/2014/main" id="{2D43D1E5-B8DC-CC16-0E1D-CE267CAE0E7A}"/>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3" name="Rectangle 34">
              <a:extLst>
                <a:ext uri="{FF2B5EF4-FFF2-40B4-BE49-F238E27FC236}">
                  <a16:creationId xmlns:a16="http://schemas.microsoft.com/office/drawing/2014/main" id="{5656B042-67D6-0D6D-4B85-BF8FCFD1DE1A}"/>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4" name="Rectangle 35">
              <a:extLst>
                <a:ext uri="{FF2B5EF4-FFF2-40B4-BE49-F238E27FC236}">
                  <a16:creationId xmlns:a16="http://schemas.microsoft.com/office/drawing/2014/main" id="{8410B064-5103-1608-1A13-258018E1555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5" name="AutoShape 36">
              <a:extLst>
                <a:ext uri="{FF2B5EF4-FFF2-40B4-BE49-F238E27FC236}">
                  <a16:creationId xmlns:a16="http://schemas.microsoft.com/office/drawing/2014/main" id="{7D09C57E-22B6-D5A7-DBD0-64AEB67C700D}"/>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6" name="Oval 37">
              <a:extLst>
                <a:ext uri="{FF2B5EF4-FFF2-40B4-BE49-F238E27FC236}">
                  <a16:creationId xmlns:a16="http://schemas.microsoft.com/office/drawing/2014/main" id="{3968FE46-3F27-1CEA-D606-54CFA9168D77}"/>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7" name="Oval 38">
              <a:extLst>
                <a:ext uri="{FF2B5EF4-FFF2-40B4-BE49-F238E27FC236}">
                  <a16:creationId xmlns:a16="http://schemas.microsoft.com/office/drawing/2014/main" id="{1B3044A6-C3E4-1538-A70F-D57022D56E61}"/>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8" name="Rectangle 39">
              <a:extLst>
                <a:ext uri="{FF2B5EF4-FFF2-40B4-BE49-F238E27FC236}">
                  <a16:creationId xmlns:a16="http://schemas.microsoft.com/office/drawing/2014/main" id="{7FCCDF85-E435-7A7F-4237-ACBA1540B65F}"/>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89" name="Rectangle 40">
              <a:extLst>
                <a:ext uri="{FF2B5EF4-FFF2-40B4-BE49-F238E27FC236}">
                  <a16:creationId xmlns:a16="http://schemas.microsoft.com/office/drawing/2014/main" id="{88872199-5DB6-CD65-F851-DE1402AC8E05}"/>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90" name="Freeform 41">
              <a:extLst>
                <a:ext uri="{FF2B5EF4-FFF2-40B4-BE49-F238E27FC236}">
                  <a16:creationId xmlns:a16="http://schemas.microsoft.com/office/drawing/2014/main" id="{D5446ABB-10DB-2B68-BACD-9039E46A806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1" name="Freeform 42">
              <a:extLst>
                <a:ext uri="{FF2B5EF4-FFF2-40B4-BE49-F238E27FC236}">
                  <a16:creationId xmlns:a16="http://schemas.microsoft.com/office/drawing/2014/main" id="{4B0593EA-8B60-9035-6A8E-EBAB78352154}"/>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2" name="Freeform 43">
              <a:extLst>
                <a:ext uri="{FF2B5EF4-FFF2-40B4-BE49-F238E27FC236}">
                  <a16:creationId xmlns:a16="http://schemas.microsoft.com/office/drawing/2014/main" id="{823A919E-E604-A83A-2C99-778531872DA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3" name="Freeform 44">
              <a:extLst>
                <a:ext uri="{FF2B5EF4-FFF2-40B4-BE49-F238E27FC236}">
                  <a16:creationId xmlns:a16="http://schemas.microsoft.com/office/drawing/2014/main" id="{578CD55A-926C-A033-005E-8DA96BCE3634}"/>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4" name="Freeform 45">
              <a:extLst>
                <a:ext uri="{FF2B5EF4-FFF2-40B4-BE49-F238E27FC236}">
                  <a16:creationId xmlns:a16="http://schemas.microsoft.com/office/drawing/2014/main" id="{FD95CC48-D002-59C0-1B5B-D5BEBC6E861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5" name="Freeform 46">
              <a:extLst>
                <a:ext uri="{FF2B5EF4-FFF2-40B4-BE49-F238E27FC236}">
                  <a16:creationId xmlns:a16="http://schemas.microsoft.com/office/drawing/2014/main" id="{E8AF7AEB-20F6-73F1-3EEB-CB74A66474C7}"/>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6" name="Freeform 47">
              <a:extLst>
                <a:ext uri="{FF2B5EF4-FFF2-40B4-BE49-F238E27FC236}">
                  <a16:creationId xmlns:a16="http://schemas.microsoft.com/office/drawing/2014/main" id="{F77A48C4-6949-AAA6-2BEB-1891B8A16C5D}"/>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97" name="Freeform 48">
              <a:extLst>
                <a:ext uri="{FF2B5EF4-FFF2-40B4-BE49-F238E27FC236}">
                  <a16:creationId xmlns:a16="http://schemas.microsoft.com/office/drawing/2014/main" id="{E76A706F-133C-8F34-99E1-A22E32C27380}"/>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6022" name="Group 49">
            <a:extLst>
              <a:ext uri="{FF2B5EF4-FFF2-40B4-BE49-F238E27FC236}">
                <a16:creationId xmlns:a16="http://schemas.microsoft.com/office/drawing/2014/main" id="{4344A1B3-5214-7DE6-1716-F309F5C201CB}"/>
              </a:ext>
            </a:extLst>
          </p:cNvPr>
          <p:cNvGrpSpPr>
            <a:grpSpLocks/>
          </p:cNvGrpSpPr>
          <p:nvPr/>
        </p:nvGrpSpPr>
        <p:grpSpPr bwMode="auto">
          <a:xfrm>
            <a:off x="3562350" y="3357563"/>
            <a:ext cx="795338" cy="1584325"/>
            <a:chOff x="1746" y="2160"/>
            <a:chExt cx="773" cy="1588"/>
          </a:xfrm>
        </p:grpSpPr>
        <p:sp>
          <p:nvSpPr>
            <p:cNvPr id="86064" name="AutoShape 50">
              <a:extLst>
                <a:ext uri="{FF2B5EF4-FFF2-40B4-BE49-F238E27FC236}">
                  <a16:creationId xmlns:a16="http://schemas.microsoft.com/office/drawing/2014/main" id="{33F29DBA-DCEE-FDDA-0A61-09B29836B2F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65" name="AutoShape 51">
              <a:extLst>
                <a:ext uri="{FF2B5EF4-FFF2-40B4-BE49-F238E27FC236}">
                  <a16:creationId xmlns:a16="http://schemas.microsoft.com/office/drawing/2014/main" id="{EAA18EF7-4CC5-22FC-4FF1-E2034DA7F5EA}"/>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66" name="Rectangle 52">
              <a:extLst>
                <a:ext uri="{FF2B5EF4-FFF2-40B4-BE49-F238E27FC236}">
                  <a16:creationId xmlns:a16="http://schemas.microsoft.com/office/drawing/2014/main" id="{C9DD2A22-0A24-FD76-B145-C509394A5A6A}"/>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67" name="Rectangle 53">
              <a:extLst>
                <a:ext uri="{FF2B5EF4-FFF2-40B4-BE49-F238E27FC236}">
                  <a16:creationId xmlns:a16="http://schemas.microsoft.com/office/drawing/2014/main" id="{FC791F7D-95BC-D2A6-146B-0EA6203673F0}"/>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68" name="AutoShape 54">
              <a:extLst>
                <a:ext uri="{FF2B5EF4-FFF2-40B4-BE49-F238E27FC236}">
                  <a16:creationId xmlns:a16="http://schemas.microsoft.com/office/drawing/2014/main" id="{378C291F-4FB0-4968-D3FC-7695764B010E}"/>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69" name="Oval 55">
              <a:extLst>
                <a:ext uri="{FF2B5EF4-FFF2-40B4-BE49-F238E27FC236}">
                  <a16:creationId xmlns:a16="http://schemas.microsoft.com/office/drawing/2014/main" id="{2F9BA11B-18FC-DA2A-24E3-00B8AC39579E}"/>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70" name="Oval 56">
              <a:extLst>
                <a:ext uri="{FF2B5EF4-FFF2-40B4-BE49-F238E27FC236}">
                  <a16:creationId xmlns:a16="http://schemas.microsoft.com/office/drawing/2014/main" id="{3C0727CB-6AB3-9575-E34D-4DC3C0BF62C1}"/>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71" name="Rectangle 57">
              <a:extLst>
                <a:ext uri="{FF2B5EF4-FFF2-40B4-BE49-F238E27FC236}">
                  <a16:creationId xmlns:a16="http://schemas.microsoft.com/office/drawing/2014/main" id="{C7E0954D-C5B1-B7DE-ECD7-AACA023CDD0C}"/>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72" name="Rectangle 58">
              <a:extLst>
                <a:ext uri="{FF2B5EF4-FFF2-40B4-BE49-F238E27FC236}">
                  <a16:creationId xmlns:a16="http://schemas.microsoft.com/office/drawing/2014/main" id="{C8F73136-DFCA-D670-8170-979CA8FC3DAE}"/>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73" name="Freeform 59">
              <a:extLst>
                <a:ext uri="{FF2B5EF4-FFF2-40B4-BE49-F238E27FC236}">
                  <a16:creationId xmlns:a16="http://schemas.microsoft.com/office/drawing/2014/main" id="{FBFF52F9-0ADB-089C-AADD-78925CA4B471}"/>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4" name="Freeform 60">
              <a:extLst>
                <a:ext uri="{FF2B5EF4-FFF2-40B4-BE49-F238E27FC236}">
                  <a16:creationId xmlns:a16="http://schemas.microsoft.com/office/drawing/2014/main" id="{4E4AA5A5-EBB3-3B48-F240-703C809A107B}"/>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5" name="Freeform 61">
              <a:extLst>
                <a:ext uri="{FF2B5EF4-FFF2-40B4-BE49-F238E27FC236}">
                  <a16:creationId xmlns:a16="http://schemas.microsoft.com/office/drawing/2014/main" id="{DEB8B2CE-8526-009E-D71C-976FFC5F3774}"/>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6" name="Freeform 62">
              <a:extLst>
                <a:ext uri="{FF2B5EF4-FFF2-40B4-BE49-F238E27FC236}">
                  <a16:creationId xmlns:a16="http://schemas.microsoft.com/office/drawing/2014/main" id="{3DB29603-AA6D-7645-327F-CBFB640B5C90}"/>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7" name="Freeform 63">
              <a:extLst>
                <a:ext uri="{FF2B5EF4-FFF2-40B4-BE49-F238E27FC236}">
                  <a16:creationId xmlns:a16="http://schemas.microsoft.com/office/drawing/2014/main" id="{BFD7B985-5908-0CA7-4AA4-F6A970D66B87}"/>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8" name="Freeform 64">
              <a:extLst>
                <a:ext uri="{FF2B5EF4-FFF2-40B4-BE49-F238E27FC236}">
                  <a16:creationId xmlns:a16="http://schemas.microsoft.com/office/drawing/2014/main" id="{AF94560C-04BC-DA6A-E841-7204A72DFEA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79" name="Freeform 65">
              <a:extLst>
                <a:ext uri="{FF2B5EF4-FFF2-40B4-BE49-F238E27FC236}">
                  <a16:creationId xmlns:a16="http://schemas.microsoft.com/office/drawing/2014/main" id="{D2812B43-24A4-73D0-AC04-09BEAE7E8C1D}"/>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80" name="Freeform 66">
              <a:extLst>
                <a:ext uri="{FF2B5EF4-FFF2-40B4-BE49-F238E27FC236}">
                  <a16:creationId xmlns:a16="http://schemas.microsoft.com/office/drawing/2014/main" id="{D762A154-935E-7DD4-B5DE-5577F9C1A74C}"/>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6023" name="Group 67">
            <a:extLst>
              <a:ext uri="{FF2B5EF4-FFF2-40B4-BE49-F238E27FC236}">
                <a16:creationId xmlns:a16="http://schemas.microsoft.com/office/drawing/2014/main" id="{0B1B7945-7F6B-9140-9BE8-C766928DD379}"/>
              </a:ext>
            </a:extLst>
          </p:cNvPr>
          <p:cNvGrpSpPr>
            <a:grpSpLocks/>
          </p:cNvGrpSpPr>
          <p:nvPr/>
        </p:nvGrpSpPr>
        <p:grpSpPr bwMode="auto">
          <a:xfrm>
            <a:off x="3059113" y="4365625"/>
            <a:ext cx="795337" cy="1584325"/>
            <a:chOff x="1746" y="2160"/>
            <a:chExt cx="773" cy="1588"/>
          </a:xfrm>
        </p:grpSpPr>
        <p:sp>
          <p:nvSpPr>
            <p:cNvPr id="86047" name="AutoShape 68">
              <a:extLst>
                <a:ext uri="{FF2B5EF4-FFF2-40B4-BE49-F238E27FC236}">
                  <a16:creationId xmlns:a16="http://schemas.microsoft.com/office/drawing/2014/main" id="{AF6F8EB8-D333-DEAD-8AAC-65F04EC50355}"/>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8" name="AutoShape 69">
              <a:extLst>
                <a:ext uri="{FF2B5EF4-FFF2-40B4-BE49-F238E27FC236}">
                  <a16:creationId xmlns:a16="http://schemas.microsoft.com/office/drawing/2014/main" id="{362F9EDA-B746-EA4E-31BC-F945AC7F0A02}"/>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9" name="Rectangle 70">
              <a:extLst>
                <a:ext uri="{FF2B5EF4-FFF2-40B4-BE49-F238E27FC236}">
                  <a16:creationId xmlns:a16="http://schemas.microsoft.com/office/drawing/2014/main" id="{7A4965C0-9A16-45D6-E3B0-A421FC9776FC}"/>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0" name="Rectangle 71">
              <a:extLst>
                <a:ext uri="{FF2B5EF4-FFF2-40B4-BE49-F238E27FC236}">
                  <a16:creationId xmlns:a16="http://schemas.microsoft.com/office/drawing/2014/main" id="{411DC6B5-9A6F-9963-A192-E7D5B6A3CFF3}"/>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1" name="AutoShape 72">
              <a:extLst>
                <a:ext uri="{FF2B5EF4-FFF2-40B4-BE49-F238E27FC236}">
                  <a16:creationId xmlns:a16="http://schemas.microsoft.com/office/drawing/2014/main" id="{CD0AE9EC-43E8-8921-815C-1F4F02641641}"/>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2" name="Oval 73">
              <a:extLst>
                <a:ext uri="{FF2B5EF4-FFF2-40B4-BE49-F238E27FC236}">
                  <a16:creationId xmlns:a16="http://schemas.microsoft.com/office/drawing/2014/main" id="{A71D9680-B396-02F0-0E4E-F728E29948B0}"/>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3" name="Oval 74">
              <a:extLst>
                <a:ext uri="{FF2B5EF4-FFF2-40B4-BE49-F238E27FC236}">
                  <a16:creationId xmlns:a16="http://schemas.microsoft.com/office/drawing/2014/main" id="{C4156F84-E642-0F86-0FF8-CA0CDB7EA010}"/>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4" name="Rectangle 75">
              <a:extLst>
                <a:ext uri="{FF2B5EF4-FFF2-40B4-BE49-F238E27FC236}">
                  <a16:creationId xmlns:a16="http://schemas.microsoft.com/office/drawing/2014/main" id="{409D0F9D-827A-AAC3-3B61-9DC2F520D7BF}"/>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5" name="Rectangle 76">
              <a:extLst>
                <a:ext uri="{FF2B5EF4-FFF2-40B4-BE49-F238E27FC236}">
                  <a16:creationId xmlns:a16="http://schemas.microsoft.com/office/drawing/2014/main" id="{72FB2DAB-2531-3D5C-3255-37F4FA44E8F6}"/>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56" name="Freeform 77">
              <a:extLst>
                <a:ext uri="{FF2B5EF4-FFF2-40B4-BE49-F238E27FC236}">
                  <a16:creationId xmlns:a16="http://schemas.microsoft.com/office/drawing/2014/main" id="{1EBC09DD-A586-1189-DDCE-BD9EF4F02756}"/>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57" name="Freeform 78">
              <a:extLst>
                <a:ext uri="{FF2B5EF4-FFF2-40B4-BE49-F238E27FC236}">
                  <a16:creationId xmlns:a16="http://schemas.microsoft.com/office/drawing/2014/main" id="{7A68B82D-0CD6-9ABF-C2E8-96FCD2FC88A5}"/>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58" name="Freeform 79">
              <a:extLst>
                <a:ext uri="{FF2B5EF4-FFF2-40B4-BE49-F238E27FC236}">
                  <a16:creationId xmlns:a16="http://schemas.microsoft.com/office/drawing/2014/main" id="{5CBCAEF2-182C-5C3C-6C2C-155EA331A2B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59" name="Freeform 80">
              <a:extLst>
                <a:ext uri="{FF2B5EF4-FFF2-40B4-BE49-F238E27FC236}">
                  <a16:creationId xmlns:a16="http://schemas.microsoft.com/office/drawing/2014/main" id="{CF31BF9A-59B7-1880-4569-5C9FBCDD35C8}"/>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60" name="Freeform 81">
              <a:extLst>
                <a:ext uri="{FF2B5EF4-FFF2-40B4-BE49-F238E27FC236}">
                  <a16:creationId xmlns:a16="http://schemas.microsoft.com/office/drawing/2014/main" id="{915D08C9-6CAE-0499-703A-665AD3C7E071}"/>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61" name="Freeform 82">
              <a:extLst>
                <a:ext uri="{FF2B5EF4-FFF2-40B4-BE49-F238E27FC236}">
                  <a16:creationId xmlns:a16="http://schemas.microsoft.com/office/drawing/2014/main" id="{A88F05D0-9CA3-7912-AD82-BC60ED3F5C88}"/>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62" name="Freeform 83">
              <a:extLst>
                <a:ext uri="{FF2B5EF4-FFF2-40B4-BE49-F238E27FC236}">
                  <a16:creationId xmlns:a16="http://schemas.microsoft.com/office/drawing/2014/main" id="{37815DEF-4FFD-FE17-8901-F6B4F16393D2}"/>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6063" name="Freeform 84">
              <a:extLst>
                <a:ext uri="{FF2B5EF4-FFF2-40B4-BE49-F238E27FC236}">
                  <a16:creationId xmlns:a16="http://schemas.microsoft.com/office/drawing/2014/main" id="{52B6E16D-C515-DE7A-62F3-FF1A1B54E2AA}"/>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6024" name="Group 85">
            <a:extLst>
              <a:ext uri="{FF2B5EF4-FFF2-40B4-BE49-F238E27FC236}">
                <a16:creationId xmlns:a16="http://schemas.microsoft.com/office/drawing/2014/main" id="{0F0989F5-B489-A9D6-D58B-D7B588A7ACD2}"/>
              </a:ext>
            </a:extLst>
          </p:cNvPr>
          <p:cNvGrpSpPr>
            <a:grpSpLocks/>
          </p:cNvGrpSpPr>
          <p:nvPr/>
        </p:nvGrpSpPr>
        <p:grpSpPr bwMode="auto">
          <a:xfrm>
            <a:off x="2484438" y="3860800"/>
            <a:ext cx="576262" cy="1555750"/>
            <a:chOff x="1474" y="2178"/>
            <a:chExt cx="545" cy="1570"/>
          </a:xfrm>
        </p:grpSpPr>
        <p:sp>
          <p:nvSpPr>
            <p:cNvPr id="86038" name="AutoShape 86">
              <a:extLst>
                <a:ext uri="{FF2B5EF4-FFF2-40B4-BE49-F238E27FC236}">
                  <a16:creationId xmlns:a16="http://schemas.microsoft.com/office/drawing/2014/main" id="{6ACADC30-97B6-D172-A9D6-D5952E189EFB}"/>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9" name="AutoShape 87">
              <a:extLst>
                <a:ext uri="{FF2B5EF4-FFF2-40B4-BE49-F238E27FC236}">
                  <a16:creationId xmlns:a16="http://schemas.microsoft.com/office/drawing/2014/main" id="{3C9B4E16-FD16-BB32-D1A7-4B1E289A1C34}"/>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0" name="Rectangle 88">
              <a:extLst>
                <a:ext uri="{FF2B5EF4-FFF2-40B4-BE49-F238E27FC236}">
                  <a16:creationId xmlns:a16="http://schemas.microsoft.com/office/drawing/2014/main" id="{97F6184F-9A52-88F5-72FF-4DB1217FFE8A}"/>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1" name="Rectangle 89">
              <a:extLst>
                <a:ext uri="{FF2B5EF4-FFF2-40B4-BE49-F238E27FC236}">
                  <a16:creationId xmlns:a16="http://schemas.microsoft.com/office/drawing/2014/main" id="{FD1D9401-A782-1ED6-B860-10BAE0CB66C9}"/>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2" name="AutoShape 90">
              <a:extLst>
                <a:ext uri="{FF2B5EF4-FFF2-40B4-BE49-F238E27FC236}">
                  <a16:creationId xmlns:a16="http://schemas.microsoft.com/office/drawing/2014/main" id="{6DB83E1E-BFD7-D5C8-4879-277AB66C7973}"/>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3" name="AutoShape 91">
              <a:extLst>
                <a:ext uri="{FF2B5EF4-FFF2-40B4-BE49-F238E27FC236}">
                  <a16:creationId xmlns:a16="http://schemas.microsoft.com/office/drawing/2014/main" id="{561D8227-682D-BD1D-A97A-C1EE69B19E0A}"/>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4" name="AutoShape 92">
              <a:extLst>
                <a:ext uri="{FF2B5EF4-FFF2-40B4-BE49-F238E27FC236}">
                  <a16:creationId xmlns:a16="http://schemas.microsoft.com/office/drawing/2014/main" id="{7F9CC62A-5100-003A-6170-223702AAB3A4}"/>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6045" name="Oval 93">
              <a:extLst>
                <a:ext uri="{FF2B5EF4-FFF2-40B4-BE49-F238E27FC236}">
                  <a16:creationId xmlns:a16="http://schemas.microsoft.com/office/drawing/2014/main" id="{11541713-6D76-4875-6E22-258129117D08}"/>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46" name="Oval 94">
              <a:extLst>
                <a:ext uri="{FF2B5EF4-FFF2-40B4-BE49-F238E27FC236}">
                  <a16:creationId xmlns:a16="http://schemas.microsoft.com/office/drawing/2014/main" id="{0EFDDD1F-BF02-4A6A-6A27-4EDB0842458A}"/>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6025" name="Group 95">
            <a:extLst>
              <a:ext uri="{FF2B5EF4-FFF2-40B4-BE49-F238E27FC236}">
                <a16:creationId xmlns:a16="http://schemas.microsoft.com/office/drawing/2014/main" id="{7044B7E0-C74B-8662-E103-8FDC0A2E63C8}"/>
              </a:ext>
            </a:extLst>
          </p:cNvPr>
          <p:cNvGrpSpPr>
            <a:grpSpLocks/>
          </p:cNvGrpSpPr>
          <p:nvPr/>
        </p:nvGrpSpPr>
        <p:grpSpPr bwMode="auto">
          <a:xfrm>
            <a:off x="1906588" y="4724400"/>
            <a:ext cx="576262" cy="1484313"/>
            <a:chOff x="1474" y="2178"/>
            <a:chExt cx="545" cy="1570"/>
          </a:xfrm>
        </p:grpSpPr>
        <p:sp>
          <p:nvSpPr>
            <p:cNvPr id="86029" name="AutoShape 96">
              <a:extLst>
                <a:ext uri="{FF2B5EF4-FFF2-40B4-BE49-F238E27FC236}">
                  <a16:creationId xmlns:a16="http://schemas.microsoft.com/office/drawing/2014/main" id="{DDE363EE-3DA8-077D-45FE-9485F8708095}"/>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0" name="AutoShape 97">
              <a:extLst>
                <a:ext uri="{FF2B5EF4-FFF2-40B4-BE49-F238E27FC236}">
                  <a16:creationId xmlns:a16="http://schemas.microsoft.com/office/drawing/2014/main" id="{3F480C29-CDF5-4370-06DC-7F8FA169D787}"/>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1" name="Rectangle 98">
              <a:extLst>
                <a:ext uri="{FF2B5EF4-FFF2-40B4-BE49-F238E27FC236}">
                  <a16:creationId xmlns:a16="http://schemas.microsoft.com/office/drawing/2014/main" id="{2799FD9E-F5A5-B382-6EAD-24E5F1F9381E}"/>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2" name="Rectangle 99">
              <a:extLst>
                <a:ext uri="{FF2B5EF4-FFF2-40B4-BE49-F238E27FC236}">
                  <a16:creationId xmlns:a16="http://schemas.microsoft.com/office/drawing/2014/main" id="{BC817208-76BB-1D16-1D8B-5DF9F46D4B61}"/>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3" name="AutoShape 100">
              <a:extLst>
                <a:ext uri="{FF2B5EF4-FFF2-40B4-BE49-F238E27FC236}">
                  <a16:creationId xmlns:a16="http://schemas.microsoft.com/office/drawing/2014/main" id="{C1535C5B-7C08-A17F-F42F-177787032510}"/>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4" name="AutoShape 101">
              <a:extLst>
                <a:ext uri="{FF2B5EF4-FFF2-40B4-BE49-F238E27FC236}">
                  <a16:creationId xmlns:a16="http://schemas.microsoft.com/office/drawing/2014/main" id="{1A57C912-4396-0B3A-E31E-4D6AC5FFCF4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5" name="AutoShape 102">
              <a:extLst>
                <a:ext uri="{FF2B5EF4-FFF2-40B4-BE49-F238E27FC236}">
                  <a16:creationId xmlns:a16="http://schemas.microsoft.com/office/drawing/2014/main" id="{94C94734-A4AC-A53F-536F-95B710338D7F}"/>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6036" name="Oval 103">
              <a:extLst>
                <a:ext uri="{FF2B5EF4-FFF2-40B4-BE49-F238E27FC236}">
                  <a16:creationId xmlns:a16="http://schemas.microsoft.com/office/drawing/2014/main" id="{5D2A5481-E160-BE99-BB62-AF5CB99FEDEB}"/>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6037" name="Oval 104">
              <a:extLst>
                <a:ext uri="{FF2B5EF4-FFF2-40B4-BE49-F238E27FC236}">
                  <a16:creationId xmlns:a16="http://schemas.microsoft.com/office/drawing/2014/main" id="{39ECF3AE-50E5-66B6-0925-3BAD8F210338}"/>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2505" name="AutoShape 105">
            <a:extLst>
              <a:ext uri="{FF2B5EF4-FFF2-40B4-BE49-F238E27FC236}">
                <a16:creationId xmlns:a16="http://schemas.microsoft.com/office/drawing/2014/main" id="{D4A7E719-D288-052F-4EB3-DA0CD819A9A4}"/>
              </a:ext>
            </a:extLst>
          </p:cNvPr>
          <p:cNvSpPr>
            <a:spLocks noChangeArrowheads="1"/>
          </p:cNvSpPr>
          <p:nvPr/>
        </p:nvSpPr>
        <p:spPr bwMode="auto">
          <a:xfrm>
            <a:off x="4065588" y="333375"/>
            <a:ext cx="3527425" cy="1079500"/>
          </a:xfrm>
          <a:prstGeom prst="wedgeEllipseCallout">
            <a:avLst>
              <a:gd name="adj1" fmla="val 30514"/>
              <a:gd name="adj2" fmla="val 14279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…e tu Kicco…cosa ne pensi dell’ordine e della pulizia del tuo paese?</a:t>
            </a:r>
          </a:p>
        </p:txBody>
      </p:sp>
      <p:sp>
        <p:nvSpPr>
          <p:cNvPr id="102506" name="AutoShape 106">
            <a:extLst>
              <a:ext uri="{FF2B5EF4-FFF2-40B4-BE49-F238E27FC236}">
                <a16:creationId xmlns:a16="http://schemas.microsoft.com/office/drawing/2014/main" id="{1E709F9D-86E9-7A80-4BB3-57F8A3994538}"/>
              </a:ext>
            </a:extLst>
          </p:cNvPr>
          <p:cNvSpPr>
            <a:spLocks noChangeArrowheads="1"/>
          </p:cNvSpPr>
          <p:nvPr/>
        </p:nvSpPr>
        <p:spPr bwMode="auto">
          <a:xfrm>
            <a:off x="539750" y="549275"/>
            <a:ext cx="4429125" cy="2303463"/>
          </a:xfrm>
          <a:prstGeom prst="wedgeEllipseCallout">
            <a:avLst>
              <a:gd name="adj1" fmla="val 21560"/>
              <a:gd name="adj2" fmla="val 75495"/>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penso che il mio paese non sia pulito come dovrebbe: vedo cartacce  per terra, buste di spazzatura fuori dai cassonetti, ma soprattutto sono le macchine che sporcano per terra perché perdono olio e altre sostanze inquinanti.</a:t>
            </a:r>
          </a:p>
        </p:txBody>
      </p:sp>
      <p:sp>
        <p:nvSpPr>
          <p:cNvPr id="86028" name="Rectangle 107">
            <a:extLst>
              <a:ext uri="{FF2B5EF4-FFF2-40B4-BE49-F238E27FC236}">
                <a16:creationId xmlns:a16="http://schemas.microsoft.com/office/drawing/2014/main" id="{99EF6030-8EA8-772B-E1D5-64A06D64F8D8}"/>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2505"/>
                                        </p:tgtEl>
                                        <p:attrNameLst>
                                          <p:attrName>style.visibility</p:attrName>
                                        </p:attrNameLst>
                                      </p:cBhvr>
                                      <p:to>
                                        <p:strVal val="visible"/>
                                      </p:to>
                                    </p:set>
                                    <p:anim calcmode="lin" valueType="num">
                                      <p:cBhvr>
                                        <p:cTn id="7" dur="1000" fill="hold"/>
                                        <p:tgtEl>
                                          <p:spTgt spid="102505"/>
                                        </p:tgtEl>
                                        <p:attrNameLst>
                                          <p:attrName>ppt_w</p:attrName>
                                        </p:attrNameLst>
                                      </p:cBhvr>
                                      <p:tavLst>
                                        <p:tav tm="0">
                                          <p:val>
                                            <p:strVal val="#ppt_w*0.70"/>
                                          </p:val>
                                        </p:tav>
                                        <p:tav tm="100000">
                                          <p:val>
                                            <p:strVal val="#ppt_w"/>
                                          </p:val>
                                        </p:tav>
                                      </p:tavLst>
                                    </p:anim>
                                    <p:anim calcmode="lin" valueType="num">
                                      <p:cBhvr>
                                        <p:cTn id="8" dur="1000" fill="hold"/>
                                        <p:tgtEl>
                                          <p:spTgt spid="102505"/>
                                        </p:tgtEl>
                                        <p:attrNameLst>
                                          <p:attrName>ppt_h</p:attrName>
                                        </p:attrNameLst>
                                      </p:cBhvr>
                                      <p:tavLst>
                                        <p:tav tm="0">
                                          <p:val>
                                            <p:strVal val="#ppt_h"/>
                                          </p:val>
                                        </p:tav>
                                        <p:tav tm="100000">
                                          <p:val>
                                            <p:strVal val="#ppt_h"/>
                                          </p:val>
                                        </p:tav>
                                      </p:tavLst>
                                    </p:anim>
                                    <p:animEffect transition="in" filter="fade">
                                      <p:cBhvr>
                                        <p:cTn id="9" dur="1000"/>
                                        <p:tgtEl>
                                          <p:spTgt spid="10250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2506"/>
                                        </p:tgtEl>
                                        <p:attrNameLst>
                                          <p:attrName>style.visibility</p:attrName>
                                        </p:attrNameLst>
                                      </p:cBhvr>
                                      <p:to>
                                        <p:strVal val="visible"/>
                                      </p:to>
                                    </p:set>
                                    <p:anim calcmode="lin" valueType="num">
                                      <p:cBhvr>
                                        <p:cTn id="14" dur="1000" fill="hold"/>
                                        <p:tgtEl>
                                          <p:spTgt spid="102506"/>
                                        </p:tgtEl>
                                        <p:attrNameLst>
                                          <p:attrName>ppt_w</p:attrName>
                                        </p:attrNameLst>
                                      </p:cBhvr>
                                      <p:tavLst>
                                        <p:tav tm="0">
                                          <p:val>
                                            <p:strVal val="#ppt_w*0.70"/>
                                          </p:val>
                                        </p:tav>
                                        <p:tav tm="100000">
                                          <p:val>
                                            <p:strVal val="#ppt_w"/>
                                          </p:val>
                                        </p:tav>
                                      </p:tavLst>
                                    </p:anim>
                                    <p:anim calcmode="lin" valueType="num">
                                      <p:cBhvr>
                                        <p:cTn id="15" dur="1000" fill="hold"/>
                                        <p:tgtEl>
                                          <p:spTgt spid="102506"/>
                                        </p:tgtEl>
                                        <p:attrNameLst>
                                          <p:attrName>ppt_h</p:attrName>
                                        </p:attrNameLst>
                                      </p:cBhvr>
                                      <p:tavLst>
                                        <p:tav tm="0">
                                          <p:val>
                                            <p:strVal val="#ppt_h"/>
                                          </p:val>
                                        </p:tav>
                                        <p:tav tm="100000">
                                          <p:val>
                                            <p:strVal val="#ppt_h"/>
                                          </p:val>
                                        </p:tav>
                                      </p:tavLst>
                                    </p:anim>
                                    <p:animEffect transition="in" filter="fade">
                                      <p:cBhvr>
                                        <p:cTn id="16" dur="1000"/>
                                        <p:tgtEl>
                                          <p:spTgt spid="102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5" grpId="0" animBg="1"/>
      <p:bldP spid="102506"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22E6E6F7-C774-CFB7-8286-F9BAE0F763DF}"/>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7043" name="Group 108">
            <a:extLst>
              <a:ext uri="{FF2B5EF4-FFF2-40B4-BE49-F238E27FC236}">
                <a16:creationId xmlns:a16="http://schemas.microsoft.com/office/drawing/2014/main" id="{503C2A61-8840-ED07-CB62-7D078CB6F096}"/>
              </a:ext>
            </a:extLst>
          </p:cNvPr>
          <p:cNvGrpSpPr>
            <a:grpSpLocks/>
          </p:cNvGrpSpPr>
          <p:nvPr/>
        </p:nvGrpSpPr>
        <p:grpSpPr bwMode="auto">
          <a:xfrm>
            <a:off x="6731000" y="1916113"/>
            <a:ext cx="1296988" cy="4297362"/>
            <a:chOff x="4240" y="1207"/>
            <a:chExt cx="817" cy="2707"/>
          </a:xfrm>
        </p:grpSpPr>
        <p:sp>
          <p:nvSpPr>
            <p:cNvPr id="87139" name="AutoShape 4">
              <a:extLst>
                <a:ext uri="{FF2B5EF4-FFF2-40B4-BE49-F238E27FC236}">
                  <a16:creationId xmlns:a16="http://schemas.microsoft.com/office/drawing/2014/main" id="{06C19FCB-BFBD-6F36-EABC-02A7A9DF62F3}"/>
                </a:ext>
              </a:extLst>
            </p:cNvPr>
            <p:cNvSpPr>
              <a:spLocks noChangeArrowheads="1"/>
            </p:cNvSpPr>
            <p:nvPr/>
          </p:nvSpPr>
          <p:spPr bwMode="auto">
            <a:xfrm>
              <a:off x="4412"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7140" name="AutoShape 5">
              <a:extLst>
                <a:ext uri="{FF2B5EF4-FFF2-40B4-BE49-F238E27FC236}">
                  <a16:creationId xmlns:a16="http://schemas.microsoft.com/office/drawing/2014/main" id="{5D57F1FC-E05F-165C-A47A-044A65B5CE76}"/>
                </a:ext>
              </a:extLst>
            </p:cNvPr>
            <p:cNvSpPr>
              <a:spLocks noChangeArrowheads="1"/>
            </p:cNvSpPr>
            <p:nvPr/>
          </p:nvSpPr>
          <p:spPr bwMode="auto">
            <a:xfrm rot="3454893">
              <a:off x="4832"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1" name="AutoShape 6">
              <a:extLst>
                <a:ext uri="{FF2B5EF4-FFF2-40B4-BE49-F238E27FC236}">
                  <a16:creationId xmlns:a16="http://schemas.microsoft.com/office/drawing/2014/main" id="{02373112-E211-E311-A292-C835355C4ADC}"/>
                </a:ext>
              </a:extLst>
            </p:cNvPr>
            <p:cNvSpPr>
              <a:spLocks noChangeArrowheads="1"/>
            </p:cNvSpPr>
            <p:nvPr/>
          </p:nvSpPr>
          <p:spPr bwMode="auto">
            <a:xfrm rot="6415854">
              <a:off x="4304"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2" name="Rectangle 7">
              <a:extLst>
                <a:ext uri="{FF2B5EF4-FFF2-40B4-BE49-F238E27FC236}">
                  <a16:creationId xmlns:a16="http://schemas.microsoft.com/office/drawing/2014/main" id="{246E2610-F251-BD79-802B-F595E438696E}"/>
                </a:ext>
              </a:extLst>
            </p:cNvPr>
            <p:cNvSpPr>
              <a:spLocks noChangeArrowheads="1"/>
            </p:cNvSpPr>
            <p:nvPr/>
          </p:nvSpPr>
          <p:spPr bwMode="auto">
            <a:xfrm>
              <a:off x="446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3" name="Rectangle 8">
              <a:extLst>
                <a:ext uri="{FF2B5EF4-FFF2-40B4-BE49-F238E27FC236}">
                  <a16:creationId xmlns:a16="http://schemas.microsoft.com/office/drawing/2014/main" id="{000140B3-A61C-C6DE-E71C-18ADB551D12E}"/>
                </a:ext>
              </a:extLst>
            </p:cNvPr>
            <p:cNvSpPr>
              <a:spLocks noChangeArrowheads="1"/>
            </p:cNvSpPr>
            <p:nvPr/>
          </p:nvSpPr>
          <p:spPr bwMode="auto">
            <a:xfrm>
              <a:off x="4733"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4" name="AutoShape 9">
              <a:extLst>
                <a:ext uri="{FF2B5EF4-FFF2-40B4-BE49-F238E27FC236}">
                  <a16:creationId xmlns:a16="http://schemas.microsoft.com/office/drawing/2014/main" id="{D0D36094-66CC-B48E-6162-42E69C975CF4}"/>
                </a:ext>
              </a:extLst>
            </p:cNvPr>
            <p:cNvSpPr>
              <a:spLocks noChangeArrowheads="1"/>
            </p:cNvSpPr>
            <p:nvPr/>
          </p:nvSpPr>
          <p:spPr bwMode="auto">
            <a:xfrm>
              <a:off x="4266"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5" name="AutoShape 10">
              <a:extLst>
                <a:ext uri="{FF2B5EF4-FFF2-40B4-BE49-F238E27FC236}">
                  <a16:creationId xmlns:a16="http://schemas.microsoft.com/office/drawing/2014/main" id="{BC563833-425F-6805-2B54-7737E03F0DCC}"/>
                </a:ext>
              </a:extLst>
            </p:cNvPr>
            <p:cNvSpPr>
              <a:spLocks noChangeArrowheads="1"/>
            </p:cNvSpPr>
            <p:nvPr/>
          </p:nvSpPr>
          <p:spPr bwMode="auto">
            <a:xfrm>
              <a:off x="4438" y="1407"/>
              <a:ext cx="393" cy="602"/>
            </a:xfrm>
            <a:prstGeom prst="smileyFace">
              <a:avLst>
                <a:gd name="adj" fmla="val -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6" name="Oval 11">
              <a:extLst>
                <a:ext uri="{FF2B5EF4-FFF2-40B4-BE49-F238E27FC236}">
                  <a16:creationId xmlns:a16="http://schemas.microsoft.com/office/drawing/2014/main" id="{81A82905-EF13-CEB9-C040-1D7415943A89}"/>
                </a:ext>
              </a:extLst>
            </p:cNvPr>
            <p:cNvSpPr>
              <a:spLocks noChangeArrowheads="1"/>
            </p:cNvSpPr>
            <p:nvPr/>
          </p:nvSpPr>
          <p:spPr bwMode="auto">
            <a:xfrm>
              <a:off x="4674"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47" name="Oval 12">
              <a:extLst>
                <a:ext uri="{FF2B5EF4-FFF2-40B4-BE49-F238E27FC236}">
                  <a16:creationId xmlns:a16="http://schemas.microsoft.com/office/drawing/2014/main" id="{EBFE7D42-C27B-DFFA-2101-67043B966B10}"/>
                </a:ext>
              </a:extLst>
            </p:cNvPr>
            <p:cNvSpPr>
              <a:spLocks noChangeArrowheads="1"/>
            </p:cNvSpPr>
            <p:nvPr/>
          </p:nvSpPr>
          <p:spPr bwMode="auto">
            <a:xfrm>
              <a:off x="4551"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7044" name="Group 13">
            <a:extLst>
              <a:ext uri="{FF2B5EF4-FFF2-40B4-BE49-F238E27FC236}">
                <a16:creationId xmlns:a16="http://schemas.microsoft.com/office/drawing/2014/main" id="{9204C5B6-E7B6-3CF0-E850-724B4DE9133A}"/>
              </a:ext>
            </a:extLst>
          </p:cNvPr>
          <p:cNvGrpSpPr>
            <a:grpSpLocks/>
          </p:cNvGrpSpPr>
          <p:nvPr/>
        </p:nvGrpSpPr>
        <p:grpSpPr bwMode="auto">
          <a:xfrm>
            <a:off x="1114425" y="3357563"/>
            <a:ext cx="1082675" cy="1873250"/>
            <a:chOff x="1746" y="2160"/>
            <a:chExt cx="773" cy="1588"/>
          </a:xfrm>
        </p:grpSpPr>
        <p:sp>
          <p:nvSpPr>
            <p:cNvPr id="87122" name="AutoShape 14">
              <a:extLst>
                <a:ext uri="{FF2B5EF4-FFF2-40B4-BE49-F238E27FC236}">
                  <a16:creationId xmlns:a16="http://schemas.microsoft.com/office/drawing/2014/main" id="{540F7E16-8610-933C-9093-89E82ADB913D}"/>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3" name="AutoShape 15">
              <a:extLst>
                <a:ext uri="{FF2B5EF4-FFF2-40B4-BE49-F238E27FC236}">
                  <a16:creationId xmlns:a16="http://schemas.microsoft.com/office/drawing/2014/main" id="{7B5D2483-4108-3D22-591F-91742F8B9CA4}"/>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4" name="Rectangle 16">
              <a:extLst>
                <a:ext uri="{FF2B5EF4-FFF2-40B4-BE49-F238E27FC236}">
                  <a16:creationId xmlns:a16="http://schemas.microsoft.com/office/drawing/2014/main" id="{3A9F9D36-F654-F532-52CD-70AA69E99EDD}"/>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5" name="Rectangle 17">
              <a:extLst>
                <a:ext uri="{FF2B5EF4-FFF2-40B4-BE49-F238E27FC236}">
                  <a16:creationId xmlns:a16="http://schemas.microsoft.com/office/drawing/2014/main" id="{2D41D61A-4963-AFB9-022F-49E19C6BF064}"/>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6" name="AutoShape 18">
              <a:extLst>
                <a:ext uri="{FF2B5EF4-FFF2-40B4-BE49-F238E27FC236}">
                  <a16:creationId xmlns:a16="http://schemas.microsoft.com/office/drawing/2014/main" id="{B2C10740-135F-0190-D874-AB6C3A2F4B82}"/>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7" name="Oval 19">
              <a:extLst>
                <a:ext uri="{FF2B5EF4-FFF2-40B4-BE49-F238E27FC236}">
                  <a16:creationId xmlns:a16="http://schemas.microsoft.com/office/drawing/2014/main" id="{66A46D14-644C-393E-7E32-03727537407E}"/>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8" name="Oval 20">
              <a:extLst>
                <a:ext uri="{FF2B5EF4-FFF2-40B4-BE49-F238E27FC236}">
                  <a16:creationId xmlns:a16="http://schemas.microsoft.com/office/drawing/2014/main" id="{F25F1FF9-FEFA-84B1-A4F0-32B111F20CD2}"/>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29" name="Rectangle 21">
              <a:extLst>
                <a:ext uri="{FF2B5EF4-FFF2-40B4-BE49-F238E27FC236}">
                  <a16:creationId xmlns:a16="http://schemas.microsoft.com/office/drawing/2014/main" id="{29F1DAF0-19C9-3F0F-4080-C4D6041C073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30" name="Rectangle 22">
              <a:extLst>
                <a:ext uri="{FF2B5EF4-FFF2-40B4-BE49-F238E27FC236}">
                  <a16:creationId xmlns:a16="http://schemas.microsoft.com/office/drawing/2014/main" id="{C220A093-417A-8209-DAE0-D773FA35B0D4}"/>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31" name="Freeform 23">
              <a:extLst>
                <a:ext uri="{FF2B5EF4-FFF2-40B4-BE49-F238E27FC236}">
                  <a16:creationId xmlns:a16="http://schemas.microsoft.com/office/drawing/2014/main" id="{61BE0F2C-0EB5-B1BD-815D-28DECC6E385E}"/>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2" name="Freeform 24">
              <a:extLst>
                <a:ext uri="{FF2B5EF4-FFF2-40B4-BE49-F238E27FC236}">
                  <a16:creationId xmlns:a16="http://schemas.microsoft.com/office/drawing/2014/main" id="{9CB10DBB-2CA9-D063-B960-E44BEC5F0C82}"/>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3" name="Freeform 25">
              <a:extLst>
                <a:ext uri="{FF2B5EF4-FFF2-40B4-BE49-F238E27FC236}">
                  <a16:creationId xmlns:a16="http://schemas.microsoft.com/office/drawing/2014/main" id="{60C5875E-2A35-D9D2-5406-94D0C519B58E}"/>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4" name="Freeform 26">
              <a:extLst>
                <a:ext uri="{FF2B5EF4-FFF2-40B4-BE49-F238E27FC236}">
                  <a16:creationId xmlns:a16="http://schemas.microsoft.com/office/drawing/2014/main" id="{C016E060-DE19-CA5D-BAED-BCC853F8FB1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5" name="Freeform 27">
              <a:extLst>
                <a:ext uri="{FF2B5EF4-FFF2-40B4-BE49-F238E27FC236}">
                  <a16:creationId xmlns:a16="http://schemas.microsoft.com/office/drawing/2014/main" id="{0154AD1C-1811-7504-21FE-65D0C3AFB4C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6" name="Freeform 28">
              <a:extLst>
                <a:ext uri="{FF2B5EF4-FFF2-40B4-BE49-F238E27FC236}">
                  <a16:creationId xmlns:a16="http://schemas.microsoft.com/office/drawing/2014/main" id="{DCF3C05D-2E10-92D9-7D8D-9CC752A20F67}"/>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7" name="Freeform 29">
              <a:extLst>
                <a:ext uri="{FF2B5EF4-FFF2-40B4-BE49-F238E27FC236}">
                  <a16:creationId xmlns:a16="http://schemas.microsoft.com/office/drawing/2014/main" id="{532C5F46-9C1B-9E18-59CF-DDC89B489633}"/>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38" name="Freeform 30">
              <a:extLst>
                <a:ext uri="{FF2B5EF4-FFF2-40B4-BE49-F238E27FC236}">
                  <a16:creationId xmlns:a16="http://schemas.microsoft.com/office/drawing/2014/main" id="{66B0D154-68A3-A57C-AD69-C4C86D1049D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7045" name="Group 31">
            <a:extLst>
              <a:ext uri="{FF2B5EF4-FFF2-40B4-BE49-F238E27FC236}">
                <a16:creationId xmlns:a16="http://schemas.microsoft.com/office/drawing/2014/main" id="{3DB7EF23-DCA1-0FEE-475D-4BF8C5486C3C}"/>
              </a:ext>
            </a:extLst>
          </p:cNvPr>
          <p:cNvGrpSpPr>
            <a:grpSpLocks/>
          </p:cNvGrpSpPr>
          <p:nvPr/>
        </p:nvGrpSpPr>
        <p:grpSpPr bwMode="auto">
          <a:xfrm>
            <a:off x="4206875" y="4005263"/>
            <a:ext cx="795338" cy="1657350"/>
            <a:chOff x="1746" y="2160"/>
            <a:chExt cx="773" cy="1588"/>
          </a:xfrm>
        </p:grpSpPr>
        <p:sp>
          <p:nvSpPr>
            <p:cNvPr id="87105" name="AutoShape 32">
              <a:extLst>
                <a:ext uri="{FF2B5EF4-FFF2-40B4-BE49-F238E27FC236}">
                  <a16:creationId xmlns:a16="http://schemas.microsoft.com/office/drawing/2014/main" id="{6905BCBC-6219-F599-E6D9-1D74E647995E}"/>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06" name="AutoShape 33">
              <a:extLst>
                <a:ext uri="{FF2B5EF4-FFF2-40B4-BE49-F238E27FC236}">
                  <a16:creationId xmlns:a16="http://schemas.microsoft.com/office/drawing/2014/main" id="{407FAF8B-D4F9-29FB-45BA-E319C1EAC523}"/>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07" name="Rectangle 34">
              <a:extLst>
                <a:ext uri="{FF2B5EF4-FFF2-40B4-BE49-F238E27FC236}">
                  <a16:creationId xmlns:a16="http://schemas.microsoft.com/office/drawing/2014/main" id="{40B23EC2-0A96-EC96-6CBA-BDA88462660C}"/>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08" name="Rectangle 35">
              <a:extLst>
                <a:ext uri="{FF2B5EF4-FFF2-40B4-BE49-F238E27FC236}">
                  <a16:creationId xmlns:a16="http://schemas.microsoft.com/office/drawing/2014/main" id="{4DF9074B-4BB6-64C5-1E48-6C31203C263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09" name="AutoShape 36">
              <a:extLst>
                <a:ext uri="{FF2B5EF4-FFF2-40B4-BE49-F238E27FC236}">
                  <a16:creationId xmlns:a16="http://schemas.microsoft.com/office/drawing/2014/main" id="{427B845D-F63A-5227-7705-D9357739F66D}"/>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10" name="Oval 37">
              <a:extLst>
                <a:ext uri="{FF2B5EF4-FFF2-40B4-BE49-F238E27FC236}">
                  <a16:creationId xmlns:a16="http://schemas.microsoft.com/office/drawing/2014/main" id="{C673B339-EC0E-6CFC-650F-C3041F77AF3F}"/>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11" name="Oval 38">
              <a:extLst>
                <a:ext uri="{FF2B5EF4-FFF2-40B4-BE49-F238E27FC236}">
                  <a16:creationId xmlns:a16="http://schemas.microsoft.com/office/drawing/2014/main" id="{5470B40F-F2CD-62B5-355B-3613F092B2F6}"/>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12" name="Rectangle 39">
              <a:extLst>
                <a:ext uri="{FF2B5EF4-FFF2-40B4-BE49-F238E27FC236}">
                  <a16:creationId xmlns:a16="http://schemas.microsoft.com/office/drawing/2014/main" id="{C15C1D09-5833-E6CC-32DE-9A47EEAEB1D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13" name="Rectangle 40">
              <a:extLst>
                <a:ext uri="{FF2B5EF4-FFF2-40B4-BE49-F238E27FC236}">
                  <a16:creationId xmlns:a16="http://schemas.microsoft.com/office/drawing/2014/main" id="{698E13D3-92F9-3F73-1737-8592D0B1A283}"/>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114" name="Freeform 41">
              <a:extLst>
                <a:ext uri="{FF2B5EF4-FFF2-40B4-BE49-F238E27FC236}">
                  <a16:creationId xmlns:a16="http://schemas.microsoft.com/office/drawing/2014/main" id="{5DC98F40-F59B-E0C8-53BB-CF4CEB34EC3F}"/>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15" name="Freeform 42">
              <a:extLst>
                <a:ext uri="{FF2B5EF4-FFF2-40B4-BE49-F238E27FC236}">
                  <a16:creationId xmlns:a16="http://schemas.microsoft.com/office/drawing/2014/main" id="{363BBB6D-994D-ADDE-455E-135A5D304DA4}"/>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16" name="Freeform 43">
              <a:extLst>
                <a:ext uri="{FF2B5EF4-FFF2-40B4-BE49-F238E27FC236}">
                  <a16:creationId xmlns:a16="http://schemas.microsoft.com/office/drawing/2014/main" id="{FF3B1777-491E-BFFD-1813-B601A70B61B3}"/>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17" name="Freeform 44">
              <a:extLst>
                <a:ext uri="{FF2B5EF4-FFF2-40B4-BE49-F238E27FC236}">
                  <a16:creationId xmlns:a16="http://schemas.microsoft.com/office/drawing/2014/main" id="{ECB0590C-4772-A9AB-5D88-220BB8F25123}"/>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18" name="Freeform 45">
              <a:extLst>
                <a:ext uri="{FF2B5EF4-FFF2-40B4-BE49-F238E27FC236}">
                  <a16:creationId xmlns:a16="http://schemas.microsoft.com/office/drawing/2014/main" id="{61CF02C0-5973-BCC2-C86E-E896BE7C104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19" name="Freeform 46">
              <a:extLst>
                <a:ext uri="{FF2B5EF4-FFF2-40B4-BE49-F238E27FC236}">
                  <a16:creationId xmlns:a16="http://schemas.microsoft.com/office/drawing/2014/main" id="{906C0D20-FDEB-11F2-4C36-EB6F17D801C3}"/>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20" name="Freeform 47">
              <a:extLst>
                <a:ext uri="{FF2B5EF4-FFF2-40B4-BE49-F238E27FC236}">
                  <a16:creationId xmlns:a16="http://schemas.microsoft.com/office/drawing/2014/main" id="{D29BC7A1-4D7F-ABCD-FF8D-3C871FC6D71C}"/>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21" name="Freeform 48">
              <a:extLst>
                <a:ext uri="{FF2B5EF4-FFF2-40B4-BE49-F238E27FC236}">
                  <a16:creationId xmlns:a16="http://schemas.microsoft.com/office/drawing/2014/main" id="{908B7664-1714-2751-9F21-02DAC4C10E69}"/>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7046" name="Group 49">
            <a:extLst>
              <a:ext uri="{FF2B5EF4-FFF2-40B4-BE49-F238E27FC236}">
                <a16:creationId xmlns:a16="http://schemas.microsoft.com/office/drawing/2014/main" id="{3C2CB6AF-93EB-C615-55F6-DE9F0D358613}"/>
              </a:ext>
            </a:extLst>
          </p:cNvPr>
          <p:cNvGrpSpPr>
            <a:grpSpLocks/>
          </p:cNvGrpSpPr>
          <p:nvPr/>
        </p:nvGrpSpPr>
        <p:grpSpPr bwMode="auto">
          <a:xfrm>
            <a:off x="3562350" y="3357563"/>
            <a:ext cx="795338" cy="1584325"/>
            <a:chOff x="1746" y="2160"/>
            <a:chExt cx="773" cy="1588"/>
          </a:xfrm>
        </p:grpSpPr>
        <p:sp>
          <p:nvSpPr>
            <p:cNvPr id="87088" name="AutoShape 50">
              <a:extLst>
                <a:ext uri="{FF2B5EF4-FFF2-40B4-BE49-F238E27FC236}">
                  <a16:creationId xmlns:a16="http://schemas.microsoft.com/office/drawing/2014/main" id="{129948CC-0CCB-F4D4-54D8-12D16CBE464E}"/>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89" name="AutoShape 51">
              <a:extLst>
                <a:ext uri="{FF2B5EF4-FFF2-40B4-BE49-F238E27FC236}">
                  <a16:creationId xmlns:a16="http://schemas.microsoft.com/office/drawing/2014/main" id="{EF635DCD-50CB-542D-7947-376B3FBBA78D}"/>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0" name="Rectangle 52">
              <a:extLst>
                <a:ext uri="{FF2B5EF4-FFF2-40B4-BE49-F238E27FC236}">
                  <a16:creationId xmlns:a16="http://schemas.microsoft.com/office/drawing/2014/main" id="{08DF3F3E-4AA0-5DE2-D515-A449ED58E13F}"/>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1" name="Rectangle 53">
              <a:extLst>
                <a:ext uri="{FF2B5EF4-FFF2-40B4-BE49-F238E27FC236}">
                  <a16:creationId xmlns:a16="http://schemas.microsoft.com/office/drawing/2014/main" id="{0195FA42-24E2-1A32-E4B8-A2FC14E9211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2" name="AutoShape 54">
              <a:extLst>
                <a:ext uri="{FF2B5EF4-FFF2-40B4-BE49-F238E27FC236}">
                  <a16:creationId xmlns:a16="http://schemas.microsoft.com/office/drawing/2014/main" id="{CED921C9-3774-BD3A-2740-C4C00B957276}"/>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3" name="Oval 55">
              <a:extLst>
                <a:ext uri="{FF2B5EF4-FFF2-40B4-BE49-F238E27FC236}">
                  <a16:creationId xmlns:a16="http://schemas.microsoft.com/office/drawing/2014/main" id="{149C3D54-4318-EA49-86DC-D53508E96EB2}"/>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4" name="Oval 56">
              <a:extLst>
                <a:ext uri="{FF2B5EF4-FFF2-40B4-BE49-F238E27FC236}">
                  <a16:creationId xmlns:a16="http://schemas.microsoft.com/office/drawing/2014/main" id="{E2801FCA-5708-9E0A-73F6-5B9F83B2D7AA}"/>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5" name="Rectangle 57">
              <a:extLst>
                <a:ext uri="{FF2B5EF4-FFF2-40B4-BE49-F238E27FC236}">
                  <a16:creationId xmlns:a16="http://schemas.microsoft.com/office/drawing/2014/main" id="{46AF227C-E109-13C8-0006-7724D9FEF082}"/>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6" name="Rectangle 58">
              <a:extLst>
                <a:ext uri="{FF2B5EF4-FFF2-40B4-BE49-F238E27FC236}">
                  <a16:creationId xmlns:a16="http://schemas.microsoft.com/office/drawing/2014/main" id="{F80ACDCA-EB48-1BCA-0135-AC8FBDE3F88C}"/>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97" name="Freeform 59">
              <a:extLst>
                <a:ext uri="{FF2B5EF4-FFF2-40B4-BE49-F238E27FC236}">
                  <a16:creationId xmlns:a16="http://schemas.microsoft.com/office/drawing/2014/main" id="{C2F67380-B5CD-6AB4-1EE5-0436CA66055F}"/>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98" name="Freeform 60">
              <a:extLst>
                <a:ext uri="{FF2B5EF4-FFF2-40B4-BE49-F238E27FC236}">
                  <a16:creationId xmlns:a16="http://schemas.microsoft.com/office/drawing/2014/main" id="{47DB5C36-1DBE-B3B2-A06D-E682B88E9176}"/>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99" name="Freeform 61">
              <a:extLst>
                <a:ext uri="{FF2B5EF4-FFF2-40B4-BE49-F238E27FC236}">
                  <a16:creationId xmlns:a16="http://schemas.microsoft.com/office/drawing/2014/main" id="{4213416C-F897-B62E-E9C2-609B93C5F640}"/>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00" name="Freeform 62">
              <a:extLst>
                <a:ext uri="{FF2B5EF4-FFF2-40B4-BE49-F238E27FC236}">
                  <a16:creationId xmlns:a16="http://schemas.microsoft.com/office/drawing/2014/main" id="{7E87BC14-80A0-F956-747E-13877D3849B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01" name="Freeform 63">
              <a:extLst>
                <a:ext uri="{FF2B5EF4-FFF2-40B4-BE49-F238E27FC236}">
                  <a16:creationId xmlns:a16="http://schemas.microsoft.com/office/drawing/2014/main" id="{9E2AD400-4245-40E9-475E-C272AA735089}"/>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02" name="Freeform 64">
              <a:extLst>
                <a:ext uri="{FF2B5EF4-FFF2-40B4-BE49-F238E27FC236}">
                  <a16:creationId xmlns:a16="http://schemas.microsoft.com/office/drawing/2014/main" id="{BA1BC13F-09F5-0FE2-1E14-6BAAA0BED864}"/>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03" name="Freeform 65">
              <a:extLst>
                <a:ext uri="{FF2B5EF4-FFF2-40B4-BE49-F238E27FC236}">
                  <a16:creationId xmlns:a16="http://schemas.microsoft.com/office/drawing/2014/main" id="{09D7ADE9-C443-2401-D844-743A100FE740}"/>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104" name="Freeform 66">
              <a:extLst>
                <a:ext uri="{FF2B5EF4-FFF2-40B4-BE49-F238E27FC236}">
                  <a16:creationId xmlns:a16="http://schemas.microsoft.com/office/drawing/2014/main" id="{798C1CF3-C512-8114-6BD1-5CEF4B031DD2}"/>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7047" name="Group 67">
            <a:extLst>
              <a:ext uri="{FF2B5EF4-FFF2-40B4-BE49-F238E27FC236}">
                <a16:creationId xmlns:a16="http://schemas.microsoft.com/office/drawing/2014/main" id="{DD64978F-2E98-1D63-8161-7E343B96A51A}"/>
              </a:ext>
            </a:extLst>
          </p:cNvPr>
          <p:cNvGrpSpPr>
            <a:grpSpLocks/>
          </p:cNvGrpSpPr>
          <p:nvPr/>
        </p:nvGrpSpPr>
        <p:grpSpPr bwMode="auto">
          <a:xfrm>
            <a:off x="3059113" y="4365625"/>
            <a:ext cx="795337" cy="1584325"/>
            <a:chOff x="1746" y="2160"/>
            <a:chExt cx="773" cy="1588"/>
          </a:xfrm>
        </p:grpSpPr>
        <p:sp>
          <p:nvSpPr>
            <p:cNvPr id="87071" name="AutoShape 68">
              <a:extLst>
                <a:ext uri="{FF2B5EF4-FFF2-40B4-BE49-F238E27FC236}">
                  <a16:creationId xmlns:a16="http://schemas.microsoft.com/office/drawing/2014/main" id="{91D1EA47-F94E-323F-0FAC-A1752A460D96}"/>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2" name="AutoShape 69">
              <a:extLst>
                <a:ext uri="{FF2B5EF4-FFF2-40B4-BE49-F238E27FC236}">
                  <a16:creationId xmlns:a16="http://schemas.microsoft.com/office/drawing/2014/main" id="{C130B5F9-7F7A-9E65-F94F-098DA4DCCC43}"/>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3" name="Rectangle 70">
              <a:extLst>
                <a:ext uri="{FF2B5EF4-FFF2-40B4-BE49-F238E27FC236}">
                  <a16:creationId xmlns:a16="http://schemas.microsoft.com/office/drawing/2014/main" id="{C0B28120-E7DA-9D07-C2E1-D37FE622A374}"/>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4" name="Rectangle 71">
              <a:extLst>
                <a:ext uri="{FF2B5EF4-FFF2-40B4-BE49-F238E27FC236}">
                  <a16:creationId xmlns:a16="http://schemas.microsoft.com/office/drawing/2014/main" id="{66AA21C7-2DF8-723C-163B-008DE457BBA6}"/>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5" name="AutoShape 72">
              <a:extLst>
                <a:ext uri="{FF2B5EF4-FFF2-40B4-BE49-F238E27FC236}">
                  <a16:creationId xmlns:a16="http://schemas.microsoft.com/office/drawing/2014/main" id="{2BE0AA59-30DF-47BB-F339-33F7937D5818}"/>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6" name="Oval 73">
              <a:extLst>
                <a:ext uri="{FF2B5EF4-FFF2-40B4-BE49-F238E27FC236}">
                  <a16:creationId xmlns:a16="http://schemas.microsoft.com/office/drawing/2014/main" id="{CF04A0D0-E5BC-104D-3824-37E3A1D09782}"/>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7" name="Oval 74">
              <a:extLst>
                <a:ext uri="{FF2B5EF4-FFF2-40B4-BE49-F238E27FC236}">
                  <a16:creationId xmlns:a16="http://schemas.microsoft.com/office/drawing/2014/main" id="{A676BE24-F187-D9FD-6503-C3958F8E03F9}"/>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8" name="Rectangle 75">
              <a:extLst>
                <a:ext uri="{FF2B5EF4-FFF2-40B4-BE49-F238E27FC236}">
                  <a16:creationId xmlns:a16="http://schemas.microsoft.com/office/drawing/2014/main" id="{8580FC1C-C7D6-B91F-7706-DE9FC550599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9" name="Rectangle 76">
              <a:extLst>
                <a:ext uri="{FF2B5EF4-FFF2-40B4-BE49-F238E27FC236}">
                  <a16:creationId xmlns:a16="http://schemas.microsoft.com/office/drawing/2014/main" id="{4142C01B-091F-154F-EC7A-4608D649E5BB}"/>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80" name="Freeform 77">
              <a:extLst>
                <a:ext uri="{FF2B5EF4-FFF2-40B4-BE49-F238E27FC236}">
                  <a16:creationId xmlns:a16="http://schemas.microsoft.com/office/drawing/2014/main" id="{464E3C83-809F-CE8F-ADEB-C328C2FA2EE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1" name="Freeform 78">
              <a:extLst>
                <a:ext uri="{FF2B5EF4-FFF2-40B4-BE49-F238E27FC236}">
                  <a16:creationId xmlns:a16="http://schemas.microsoft.com/office/drawing/2014/main" id="{2B111C75-81A1-639D-22B2-50C0EFFA2BF3}"/>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2" name="Freeform 79">
              <a:extLst>
                <a:ext uri="{FF2B5EF4-FFF2-40B4-BE49-F238E27FC236}">
                  <a16:creationId xmlns:a16="http://schemas.microsoft.com/office/drawing/2014/main" id="{CB3A79E2-C966-CD21-DE04-4B721C236FC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3" name="Freeform 80">
              <a:extLst>
                <a:ext uri="{FF2B5EF4-FFF2-40B4-BE49-F238E27FC236}">
                  <a16:creationId xmlns:a16="http://schemas.microsoft.com/office/drawing/2014/main" id="{C034ECFA-74EA-1BFD-FE5D-28882B9C0EA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4" name="Freeform 81">
              <a:extLst>
                <a:ext uri="{FF2B5EF4-FFF2-40B4-BE49-F238E27FC236}">
                  <a16:creationId xmlns:a16="http://schemas.microsoft.com/office/drawing/2014/main" id="{D0B19C0C-8639-2EA0-06E2-352A13BFA9DE}"/>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5" name="Freeform 82">
              <a:extLst>
                <a:ext uri="{FF2B5EF4-FFF2-40B4-BE49-F238E27FC236}">
                  <a16:creationId xmlns:a16="http://schemas.microsoft.com/office/drawing/2014/main" id="{E15F87FF-1C8B-4EB1-90BA-A0138CAB6572}"/>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6" name="Freeform 83">
              <a:extLst>
                <a:ext uri="{FF2B5EF4-FFF2-40B4-BE49-F238E27FC236}">
                  <a16:creationId xmlns:a16="http://schemas.microsoft.com/office/drawing/2014/main" id="{04A892C0-0DED-FC06-7B56-3D7188A38A3C}"/>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7087" name="Freeform 84">
              <a:extLst>
                <a:ext uri="{FF2B5EF4-FFF2-40B4-BE49-F238E27FC236}">
                  <a16:creationId xmlns:a16="http://schemas.microsoft.com/office/drawing/2014/main" id="{EBA5D860-AB19-ED90-EAEF-47EB8EEAE9A1}"/>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7048" name="Group 85">
            <a:extLst>
              <a:ext uri="{FF2B5EF4-FFF2-40B4-BE49-F238E27FC236}">
                <a16:creationId xmlns:a16="http://schemas.microsoft.com/office/drawing/2014/main" id="{53A19E90-16DC-8C67-A10F-21BA1982925B}"/>
              </a:ext>
            </a:extLst>
          </p:cNvPr>
          <p:cNvGrpSpPr>
            <a:grpSpLocks/>
          </p:cNvGrpSpPr>
          <p:nvPr/>
        </p:nvGrpSpPr>
        <p:grpSpPr bwMode="auto">
          <a:xfrm>
            <a:off x="2484438" y="3860800"/>
            <a:ext cx="576262" cy="1555750"/>
            <a:chOff x="1474" y="2178"/>
            <a:chExt cx="545" cy="1570"/>
          </a:xfrm>
        </p:grpSpPr>
        <p:sp>
          <p:nvSpPr>
            <p:cNvPr id="87062" name="AutoShape 86">
              <a:extLst>
                <a:ext uri="{FF2B5EF4-FFF2-40B4-BE49-F238E27FC236}">
                  <a16:creationId xmlns:a16="http://schemas.microsoft.com/office/drawing/2014/main" id="{404550E5-27F9-ED2A-5B10-32D1C05F653E}"/>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3" name="AutoShape 87">
              <a:extLst>
                <a:ext uri="{FF2B5EF4-FFF2-40B4-BE49-F238E27FC236}">
                  <a16:creationId xmlns:a16="http://schemas.microsoft.com/office/drawing/2014/main" id="{526E0065-E956-F40A-1CE2-8F3FDE69B4FF}"/>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4" name="Rectangle 88">
              <a:extLst>
                <a:ext uri="{FF2B5EF4-FFF2-40B4-BE49-F238E27FC236}">
                  <a16:creationId xmlns:a16="http://schemas.microsoft.com/office/drawing/2014/main" id="{067ADBA0-AD99-9A11-1BCD-B1470FAF3933}"/>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5" name="Rectangle 89">
              <a:extLst>
                <a:ext uri="{FF2B5EF4-FFF2-40B4-BE49-F238E27FC236}">
                  <a16:creationId xmlns:a16="http://schemas.microsoft.com/office/drawing/2014/main" id="{27A6A509-2929-70C9-87E3-D50BA44E5B65}"/>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6" name="AutoShape 90">
              <a:extLst>
                <a:ext uri="{FF2B5EF4-FFF2-40B4-BE49-F238E27FC236}">
                  <a16:creationId xmlns:a16="http://schemas.microsoft.com/office/drawing/2014/main" id="{9CC1634E-BE24-D8FA-1994-221BC1E842AE}"/>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7" name="AutoShape 91">
              <a:extLst>
                <a:ext uri="{FF2B5EF4-FFF2-40B4-BE49-F238E27FC236}">
                  <a16:creationId xmlns:a16="http://schemas.microsoft.com/office/drawing/2014/main" id="{6BC58463-E9DE-0C2B-B778-2674463C0D80}"/>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8" name="AutoShape 92">
              <a:extLst>
                <a:ext uri="{FF2B5EF4-FFF2-40B4-BE49-F238E27FC236}">
                  <a16:creationId xmlns:a16="http://schemas.microsoft.com/office/drawing/2014/main" id="{C943BA58-7A75-2839-5EA0-56D56C864C70}"/>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7069" name="Oval 93">
              <a:extLst>
                <a:ext uri="{FF2B5EF4-FFF2-40B4-BE49-F238E27FC236}">
                  <a16:creationId xmlns:a16="http://schemas.microsoft.com/office/drawing/2014/main" id="{A653E4E1-7825-9458-83C2-C9C1AF18C0C8}"/>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70" name="Oval 94">
              <a:extLst>
                <a:ext uri="{FF2B5EF4-FFF2-40B4-BE49-F238E27FC236}">
                  <a16:creationId xmlns:a16="http://schemas.microsoft.com/office/drawing/2014/main" id="{56F6E665-A6F1-DE8C-F3D0-EFC4F7A42A6F}"/>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7049" name="Group 95">
            <a:extLst>
              <a:ext uri="{FF2B5EF4-FFF2-40B4-BE49-F238E27FC236}">
                <a16:creationId xmlns:a16="http://schemas.microsoft.com/office/drawing/2014/main" id="{55586B22-9096-AC59-C766-7791572D928B}"/>
              </a:ext>
            </a:extLst>
          </p:cNvPr>
          <p:cNvGrpSpPr>
            <a:grpSpLocks/>
          </p:cNvGrpSpPr>
          <p:nvPr/>
        </p:nvGrpSpPr>
        <p:grpSpPr bwMode="auto">
          <a:xfrm>
            <a:off x="1906588" y="4724400"/>
            <a:ext cx="576262" cy="1484313"/>
            <a:chOff x="1474" y="2178"/>
            <a:chExt cx="545" cy="1570"/>
          </a:xfrm>
        </p:grpSpPr>
        <p:sp>
          <p:nvSpPr>
            <p:cNvPr id="87053" name="AutoShape 96">
              <a:extLst>
                <a:ext uri="{FF2B5EF4-FFF2-40B4-BE49-F238E27FC236}">
                  <a16:creationId xmlns:a16="http://schemas.microsoft.com/office/drawing/2014/main" id="{145944F7-8AD8-5C7F-B225-F7BA5193E564}"/>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4" name="AutoShape 97">
              <a:extLst>
                <a:ext uri="{FF2B5EF4-FFF2-40B4-BE49-F238E27FC236}">
                  <a16:creationId xmlns:a16="http://schemas.microsoft.com/office/drawing/2014/main" id="{D07F7617-BF1B-BF8D-ACBB-FC32C267921D}"/>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5" name="Rectangle 98">
              <a:extLst>
                <a:ext uri="{FF2B5EF4-FFF2-40B4-BE49-F238E27FC236}">
                  <a16:creationId xmlns:a16="http://schemas.microsoft.com/office/drawing/2014/main" id="{A6E39112-3015-9D36-69FD-37CB1B9E5ADD}"/>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6" name="Rectangle 99">
              <a:extLst>
                <a:ext uri="{FF2B5EF4-FFF2-40B4-BE49-F238E27FC236}">
                  <a16:creationId xmlns:a16="http://schemas.microsoft.com/office/drawing/2014/main" id="{AB66B2C9-42E5-8E5B-18A1-73DCF9177371}"/>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7" name="AutoShape 100">
              <a:extLst>
                <a:ext uri="{FF2B5EF4-FFF2-40B4-BE49-F238E27FC236}">
                  <a16:creationId xmlns:a16="http://schemas.microsoft.com/office/drawing/2014/main" id="{9B5AE9E7-1297-5C07-AE0A-5227D1A8E40C}"/>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8" name="AutoShape 101">
              <a:extLst>
                <a:ext uri="{FF2B5EF4-FFF2-40B4-BE49-F238E27FC236}">
                  <a16:creationId xmlns:a16="http://schemas.microsoft.com/office/drawing/2014/main" id="{471A4395-4C12-FDC5-1B1B-BD072C6096EC}"/>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59" name="AutoShape 102">
              <a:extLst>
                <a:ext uri="{FF2B5EF4-FFF2-40B4-BE49-F238E27FC236}">
                  <a16:creationId xmlns:a16="http://schemas.microsoft.com/office/drawing/2014/main" id="{6272A269-1B87-65A5-D094-AB67933D5D6D}"/>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7060" name="Oval 103">
              <a:extLst>
                <a:ext uri="{FF2B5EF4-FFF2-40B4-BE49-F238E27FC236}">
                  <a16:creationId xmlns:a16="http://schemas.microsoft.com/office/drawing/2014/main" id="{A789B114-FC9A-76EA-5B49-BBD81C165786}"/>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7061" name="Oval 104">
              <a:extLst>
                <a:ext uri="{FF2B5EF4-FFF2-40B4-BE49-F238E27FC236}">
                  <a16:creationId xmlns:a16="http://schemas.microsoft.com/office/drawing/2014/main" id="{7D0C1DEF-8C58-C474-D3F4-D900CCE6E10C}"/>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3529" name="AutoShape 105">
            <a:extLst>
              <a:ext uri="{FF2B5EF4-FFF2-40B4-BE49-F238E27FC236}">
                <a16:creationId xmlns:a16="http://schemas.microsoft.com/office/drawing/2014/main" id="{75363F29-E777-683E-C80C-2EB1CFF22F97}"/>
              </a:ext>
            </a:extLst>
          </p:cNvPr>
          <p:cNvSpPr>
            <a:spLocks noChangeArrowheads="1"/>
          </p:cNvSpPr>
          <p:nvPr/>
        </p:nvSpPr>
        <p:spPr bwMode="auto">
          <a:xfrm>
            <a:off x="3633788" y="333375"/>
            <a:ext cx="3527425" cy="1079500"/>
          </a:xfrm>
          <a:prstGeom prst="wedgeEllipseCallout">
            <a:avLst>
              <a:gd name="adj1" fmla="val 43699"/>
              <a:gd name="adj2" fmla="val 19117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Ora spostiamo l’attenzione sugli spazi a disposizione dei bambini. Tu Paolo cosa ne pensi?</a:t>
            </a:r>
          </a:p>
        </p:txBody>
      </p:sp>
      <p:sp>
        <p:nvSpPr>
          <p:cNvPr id="103530" name="AutoShape 106">
            <a:extLst>
              <a:ext uri="{FF2B5EF4-FFF2-40B4-BE49-F238E27FC236}">
                <a16:creationId xmlns:a16="http://schemas.microsoft.com/office/drawing/2014/main" id="{F3155115-E178-FCF6-BA37-0A9A5AC743B0}"/>
              </a:ext>
            </a:extLst>
          </p:cNvPr>
          <p:cNvSpPr>
            <a:spLocks noChangeArrowheads="1"/>
          </p:cNvSpPr>
          <p:nvPr/>
        </p:nvSpPr>
        <p:spPr bwMode="auto">
          <a:xfrm>
            <a:off x="539750" y="549275"/>
            <a:ext cx="3921125" cy="2303463"/>
          </a:xfrm>
          <a:prstGeom prst="wedgeEllipseCallout">
            <a:avLst>
              <a:gd name="adj1" fmla="val -20042"/>
              <a:gd name="adj2" fmla="val 6860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dico che tutti gli spazi sono occupati dalle macchine…sia quando camminano…sia quando sono parcheggiate… e noi bambini non solo non possiamo giocare, ma corriamo anche pericoli</a:t>
            </a:r>
          </a:p>
        </p:txBody>
      </p:sp>
      <p:sp>
        <p:nvSpPr>
          <p:cNvPr id="87052" name="Rectangle 107">
            <a:extLst>
              <a:ext uri="{FF2B5EF4-FFF2-40B4-BE49-F238E27FC236}">
                <a16:creationId xmlns:a16="http://schemas.microsoft.com/office/drawing/2014/main" id="{AD4A31AF-B866-4B73-BA8B-893B93B18633}"/>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3529"/>
                                        </p:tgtEl>
                                        <p:attrNameLst>
                                          <p:attrName>style.visibility</p:attrName>
                                        </p:attrNameLst>
                                      </p:cBhvr>
                                      <p:to>
                                        <p:strVal val="visible"/>
                                      </p:to>
                                    </p:set>
                                    <p:anim calcmode="lin" valueType="num">
                                      <p:cBhvr>
                                        <p:cTn id="7" dur="1000" fill="hold"/>
                                        <p:tgtEl>
                                          <p:spTgt spid="103529"/>
                                        </p:tgtEl>
                                        <p:attrNameLst>
                                          <p:attrName>ppt_w</p:attrName>
                                        </p:attrNameLst>
                                      </p:cBhvr>
                                      <p:tavLst>
                                        <p:tav tm="0">
                                          <p:val>
                                            <p:strVal val="#ppt_w*0.70"/>
                                          </p:val>
                                        </p:tav>
                                        <p:tav tm="100000">
                                          <p:val>
                                            <p:strVal val="#ppt_w"/>
                                          </p:val>
                                        </p:tav>
                                      </p:tavLst>
                                    </p:anim>
                                    <p:anim calcmode="lin" valueType="num">
                                      <p:cBhvr>
                                        <p:cTn id="8" dur="1000" fill="hold"/>
                                        <p:tgtEl>
                                          <p:spTgt spid="103529"/>
                                        </p:tgtEl>
                                        <p:attrNameLst>
                                          <p:attrName>ppt_h</p:attrName>
                                        </p:attrNameLst>
                                      </p:cBhvr>
                                      <p:tavLst>
                                        <p:tav tm="0">
                                          <p:val>
                                            <p:strVal val="#ppt_h"/>
                                          </p:val>
                                        </p:tav>
                                        <p:tav tm="100000">
                                          <p:val>
                                            <p:strVal val="#ppt_h"/>
                                          </p:val>
                                        </p:tav>
                                      </p:tavLst>
                                    </p:anim>
                                    <p:animEffect transition="in" filter="fade">
                                      <p:cBhvr>
                                        <p:cTn id="9" dur="1000"/>
                                        <p:tgtEl>
                                          <p:spTgt spid="10352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3530"/>
                                        </p:tgtEl>
                                        <p:attrNameLst>
                                          <p:attrName>style.visibility</p:attrName>
                                        </p:attrNameLst>
                                      </p:cBhvr>
                                      <p:to>
                                        <p:strVal val="visible"/>
                                      </p:to>
                                    </p:set>
                                    <p:anim calcmode="lin" valueType="num">
                                      <p:cBhvr>
                                        <p:cTn id="14" dur="1000" fill="hold"/>
                                        <p:tgtEl>
                                          <p:spTgt spid="103530"/>
                                        </p:tgtEl>
                                        <p:attrNameLst>
                                          <p:attrName>ppt_w</p:attrName>
                                        </p:attrNameLst>
                                      </p:cBhvr>
                                      <p:tavLst>
                                        <p:tav tm="0">
                                          <p:val>
                                            <p:strVal val="#ppt_w*0.70"/>
                                          </p:val>
                                        </p:tav>
                                        <p:tav tm="100000">
                                          <p:val>
                                            <p:strVal val="#ppt_w"/>
                                          </p:val>
                                        </p:tav>
                                      </p:tavLst>
                                    </p:anim>
                                    <p:anim calcmode="lin" valueType="num">
                                      <p:cBhvr>
                                        <p:cTn id="15" dur="1000" fill="hold"/>
                                        <p:tgtEl>
                                          <p:spTgt spid="103530"/>
                                        </p:tgtEl>
                                        <p:attrNameLst>
                                          <p:attrName>ppt_h</p:attrName>
                                        </p:attrNameLst>
                                      </p:cBhvr>
                                      <p:tavLst>
                                        <p:tav tm="0">
                                          <p:val>
                                            <p:strVal val="#ppt_h"/>
                                          </p:val>
                                        </p:tav>
                                        <p:tav tm="100000">
                                          <p:val>
                                            <p:strVal val="#ppt_h"/>
                                          </p:val>
                                        </p:tav>
                                      </p:tavLst>
                                    </p:anim>
                                    <p:animEffect transition="in" filter="fade">
                                      <p:cBhvr>
                                        <p:cTn id="16" dur="1000"/>
                                        <p:tgtEl>
                                          <p:spTgt spid="103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29" grpId="0" animBg="1"/>
      <p:bldP spid="103530"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41A20EDB-5956-C628-413C-2A68449DB27D}"/>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8067" name="Group 109">
            <a:extLst>
              <a:ext uri="{FF2B5EF4-FFF2-40B4-BE49-F238E27FC236}">
                <a16:creationId xmlns:a16="http://schemas.microsoft.com/office/drawing/2014/main" id="{7CED455D-B9C0-6722-19F0-B473DF59AA5D}"/>
              </a:ext>
            </a:extLst>
          </p:cNvPr>
          <p:cNvGrpSpPr>
            <a:grpSpLocks/>
          </p:cNvGrpSpPr>
          <p:nvPr/>
        </p:nvGrpSpPr>
        <p:grpSpPr bwMode="auto">
          <a:xfrm>
            <a:off x="7235825" y="1916113"/>
            <a:ext cx="1296988" cy="4297362"/>
            <a:chOff x="4558" y="1207"/>
            <a:chExt cx="817" cy="2707"/>
          </a:xfrm>
        </p:grpSpPr>
        <p:sp>
          <p:nvSpPr>
            <p:cNvPr id="88164" name="AutoShape 4">
              <a:extLst>
                <a:ext uri="{FF2B5EF4-FFF2-40B4-BE49-F238E27FC236}">
                  <a16:creationId xmlns:a16="http://schemas.microsoft.com/office/drawing/2014/main" id="{64677A0D-9E68-E498-F691-10B9456F7E95}"/>
                </a:ext>
              </a:extLst>
            </p:cNvPr>
            <p:cNvSpPr>
              <a:spLocks noChangeArrowheads="1"/>
            </p:cNvSpPr>
            <p:nvPr/>
          </p:nvSpPr>
          <p:spPr bwMode="auto">
            <a:xfrm>
              <a:off x="4730"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8165" name="AutoShape 5">
              <a:extLst>
                <a:ext uri="{FF2B5EF4-FFF2-40B4-BE49-F238E27FC236}">
                  <a16:creationId xmlns:a16="http://schemas.microsoft.com/office/drawing/2014/main" id="{A85024F0-2BF9-D9AC-2170-4C943EC02E04}"/>
                </a:ext>
              </a:extLst>
            </p:cNvPr>
            <p:cNvSpPr>
              <a:spLocks noChangeArrowheads="1"/>
            </p:cNvSpPr>
            <p:nvPr/>
          </p:nvSpPr>
          <p:spPr bwMode="auto">
            <a:xfrm rot="3454893">
              <a:off x="5150"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66" name="AutoShape 6">
              <a:extLst>
                <a:ext uri="{FF2B5EF4-FFF2-40B4-BE49-F238E27FC236}">
                  <a16:creationId xmlns:a16="http://schemas.microsoft.com/office/drawing/2014/main" id="{3D69731F-5F81-3C20-F4D4-C49D387154B0}"/>
                </a:ext>
              </a:extLst>
            </p:cNvPr>
            <p:cNvSpPr>
              <a:spLocks noChangeArrowheads="1"/>
            </p:cNvSpPr>
            <p:nvPr/>
          </p:nvSpPr>
          <p:spPr bwMode="auto">
            <a:xfrm rot="6415854">
              <a:off x="4622"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67" name="Rectangle 7">
              <a:extLst>
                <a:ext uri="{FF2B5EF4-FFF2-40B4-BE49-F238E27FC236}">
                  <a16:creationId xmlns:a16="http://schemas.microsoft.com/office/drawing/2014/main" id="{A0064219-4613-82E1-652E-3F8682FBDA49}"/>
                </a:ext>
              </a:extLst>
            </p:cNvPr>
            <p:cNvSpPr>
              <a:spLocks noChangeArrowheads="1"/>
            </p:cNvSpPr>
            <p:nvPr/>
          </p:nvSpPr>
          <p:spPr bwMode="auto">
            <a:xfrm>
              <a:off x="4781"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68" name="Rectangle 8">
              <a:extLst>
                <a:ext uri="{FF2B5EF4-FFF2-40B4-BE49-F238E27FC236}">
                  <a16:creationId xmlns:a16="http://schemas.microsoft.com/office/drawing/2014/main" id="{AAFCF74F-4B03-EB07-148E-1175CA1A9C3D}"/>
                </a:ext>
              </a:extLst>
            </p:cNvPr>
            <p:cNvSpPr>
              <a:spLocks noChangeArrowheads="1"/>
            </p:cNvSpPr>
            <p:nvPr/>
          </p:nvSpPr>
          <p:spPr bwMode="auto">
            <a:xfrm>
              <a:off x="5051"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69" name="AutoShape 9">
              <a:extLst>
                <a:ext uri="{FF2B5EF4-FFF2-40B4-BE49-F238E27FC236}">
                  <a16:creationId xmlns:a16="http://schemas.microsoft.com/office/drawing/2014/main" id="{F9B7E806-0390-CA94-269C-98AABAFBC46A}"/>
                </a:ext>
              </a:extLst>
            </p:cNvPr>
            <p:cNvSpPr>
              <a:spLocks noChangeArrowheads="1"/>
            </p:cNvSpPr>
            <p:nvPr/>
          </p:nvSpPr>
          <p:spPr bwMode="auto">
            <a:xfrm>
              <a:off x="4584"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70" name="AutoShape 10">
              <a:extLst>
                <a:ext uri="{FF2B5EF4-FFF2-40B4-BE49-F238E27FC236}">
                  <a16:creationId xmlns:a16="http://schemas.microsoft.com/office/drawing/2014/main" id="{BE099C6B-1ADF-7565-DCD4-99062B9C5C15}"/>
                </a:ext>
              </a:extLst>
            </p:cNvPr>
            <p:cNvSpPr>
              <a:spLocks noChangeArrowheads="1"/>
            </p:cNvSpPr>
            <p:nvPr/>
          </p:nvSpPr>
          <p:spPr bwMode="auto">
            <a:xfrm>
              <a:off x="4756" y="1407"/>
              <a:ext cx="393" cy="602"/>
            </a:xfrm>
            <a:prstGeom prst="smileyFace">
              <a:avLst>
                <a:gd name="adj" fmla="val -1542"/>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71" name="Oval 11">
              <a:extLst>
                <a:ext uri="{FF2B5EF4-FFF2-40B4-BE49-F238E27FC236}">
                  <a16:creationId xmlns:a16="http://schemas.microsoft.com/office/drawing/2014/main" id="{C43C1E49-173D-F084-A52C-A3B837A77BA1}"/>
                </a:ext>
              </a:extLst>
            </p:cNvPr>
            <p:cNvSpPr>
              <a:spLocks noChangeArrowheads="1"/>
            </p:cNvSpPr>
            <p:nvPr/>
          </p:nvSpPr>
          <p:spPr bwMode="auto">
            <a:xfrm>
              <a:off x="4992"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72" name="Oval 12">
              <a:extLst>
                <a:ext uri="{FF2B5EF4-FFF2-40B4-BE49-F238E27FC236}">
                  <a16:creationId xmlns:a16="http://schemas.microsoft.com/office/drawing/2014/main" id="{E79C3202-E527-F6AD-3C05-2B748320D2D5}"/>
                </a:ext>
              </a:extLst>
            </p:cNvPr>
            <p:cNvSpPr>
              <a:spLocks noChangeArrowheads="1"/>
            </p:cNvSpPr>
            <p:nvPr/>
          </p:nvSpPr>
          <p:spPr bwMode="auto">
            <a:xfrm>
              <a:off x="4869"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8068" name="Group 13">
            <a:extLst>
              <a:ext uri="{FF2B5EF4-FFF2-40B4-BE49-F238E27FC236}">
                <a16:creationId xmlns:a16="http://schemas.microsoft.com/office/drawing/2014/main" id="{6BBC31E1-8964-EA91-96AA-2F97C1E1CB18}"/>
              </a:ext>
            </a:extLst>
          </p:cNvPr>
          <p:cNvGrpSpPr>
            <a:grpSpLocks/>
          </p:cNvGrpSpPr>
          <p:nvPr/>
        </p:nvGrpSpPr>
        <p:grpSpPr bwMode="auto">
          <a:xfrm>
            <a:off x="900113" y="3357563"/>
            <a:ext cx="1082675" cy="1873250"/>
            <a:chOff x="1746" y="2160"/>
            <a:chExt cx="773" cy="1588"/>
          </a:xfrm>
        </p:grpSpPr>
        <p:sp>
          <p:nvSpPr>
            <p:cNvPr id="88147" name="AutoShape 14">
              <a:extLst>
                <a:ext uri="{FF2B5EF4-FFF2-40B4-BE49-F238E27FC236}">
                  <a16:creationId xmlns:a16="http://schemas.microsoft.com/office/drawing/2014/main" id="{19078965-126D-9B47-EA24-4FB604066969}"/>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48" name="AutoShape 15">
              <a:extLst>
                <a:ext uri="{FF2B5EF4-FFF2-40B4-BE49-F238E27FC236}">
                  <a16:creationId xmlns:a16="http://schemas.microsoft.com/office/drawing/2014/main" id="{E2202379-805C-011E-A77E-4A7BD05B1CF2}"/>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49" name="Rectangle 16">
              <a:extLst>
                <a:ext uri="{FF2B5EF4-FFF2-40B4-BE49-F238E27FC236}">
                  <a16:creationId xmlns:a16="http://schemas.microsoft.com/office/drawing/2014/main" id="{0D4081AF-65AC-5585-6E0F-6CFE6FB57A42}"/>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0" name="Rectangle 17">
              <a:extLst>
                <a:ext uri="{FF2B5EF4-FFF2-40B4-BE49-F238E27FC236}">
                  <a16:creationId xmlns:a16="http://schemas.microsoft.com/office/drawing/2014/main" id="{BA955EF4-82AD-7729-ADDB-611A6874B91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1" name="AutoShape 18">
              <a:extLst>
                <a:ext uri="{FF2B5EF4-FFF2-40B4-BE49-F238E27FC236}">
                  <a16:creationId xmlns:a16="http://schemas.microsoft.com/office/drawing/2014/main" id="{FD0032B6-46AC-3B81-8C89-427D9392A33E}"/>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2" name="Oval 19">
              <a:extLst>
                <a:ext uri="{FF2B5EF4-FFF2-40B4-BE49-F238E27FC236}">
                  <a16:creationId xmlns:a16="http://schemas.microsoft.com/office/drawing/2014/main" id="{9F5E7BB8-9CF7-A18E-2F66-D5756C4F2723}"/>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3" name="Oval 20">
              <a:extLst>
                <a:ext uri="{FF2B5EF4-FFF2-40B4-BE49-F238E27FC236}">
                  <a16:creationId xmlns:a16="http://schemas.microsoft.com/office/drawing/2014/main" id="{3A286348-251A-DFAC-373B-2BAC39B9B19C}"/>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4" name="Rectangle 21">
              <a:extLst>
                <a:ext uri="{FF2B5EF4-FFF2-40B4-BE49-F238E27FC236}">
                  <a16:creationId xmlns:a16="http://schemas.microsoft.com/office/drawing/2014/main" id="{2BD237DD-937A-331F-BD32-3344BA80B245}"/>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5" name="Rectangle 22">
              <a:extLst>
                <a:ext uri="{FF2B5EF4-FFF2-40B4-BE49-F238E27FC236}">
                  <a16:creationId xmlns:a16="http://schemas.microsoft.com/office/drawing/2014/main" id="{9760E701-C87D-1596-4FA4-CA1E5267E0C5}"/>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56" name="Freeform 23">
              <a:extLst>
                <a:ext uri="{FF2B5EF4-FFF2-40B4-BE49-F238E27FC236}">
                  <a16:creationId xmlns:a16="http://schemas.microsoft.com/office/drawing/2014/main" id="{5C826595-B010-F207-6D26-9EE0E4B8BEAE}"/>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57" name="Freeform 24">
              <a:extLst>
                <a:ext uri="{FF2B5EF4-FFF2-40B4-BE49-F238E27FC236}">
                  <a16:creationId xmlns:a16="http://schemas.microsoft.com/office/drawing/2014/main" id="{E6750B31-8B7B-6462-1CA1-08DF012311F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58" name="Freeform 25">
              <a:extLst>
                <a:ext uri="{FF2B5EF4-FFF2-40B4-BE49-F238E27FC236}">
                  <a16:creationId xmlns:a16="http://schemas.microsoft.com/office/drawing/2014/main" id="{65C29DF8-E93B-C13F-1075-800047D02AAD}"/>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59" name="Freeform 26">
              <a:extLst>
                <a:ext uri="{FF2B5EF4-FFF2-40B4-BE49-F238E27FC236}">
                  <a16:creationId xmlns:a16="http://schemas.microsoft.com/office/drawing/2014/main" id="{E86D194C-236C-6446-E448-2A0BC9757730}"/>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60" name="Freeform 27">
              <a:extLst>
                <a:ext uri="{FF2B5EF4-FFF2-40B4-BE49-F238E27FC236}">
                  <a16:creationId xmlns:a16="http://schemas.microsoft.com/office/drawing/2014/main" id="{8BCE007F-AE3A-7EDE-D505-AFB0160B0A67}"/>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61" name="Freeform 28">
              <a:extLst>
                <a:ext uri="{FF2B5EF4-FFF2-40B4-BE49-F238E27FC236}">
                  <a16:creationId xmlns:a16="http://schemas.microsoft.com/office/drawing/2014/main" id="{209020B9-6118-35CF-5C1E-A3C5E52B55C6}"/>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62" name="Freeform 29">
              <a:extLst>
                <a:ext uri="{FF2B5EF4-FFF2-40B4-BE49-F238E27FC236}">
                  <a16:creationId xmlns:a16="http://schemas.microsoft.com/office/drawing/2014/main" id="{C236425C-46D4-1E5D-BD39-EBA5B118F540}"/>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63" name="Freeform 30">
              <a:extLst>
                <a:ext uri="{FF2B5EF4-FFF2-40B4-BE49-F238E27FC236}">
                  <a16:creationId xmlns:a16="http://schemas.microsoft.com/office/drawing/2014/main" id="{F6816291-B3F1-3B1C-770E-D0CC59616A2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8069" name="Group 31">
            <a:extLst>
              <a:ext uri="{FF2B5EF4-FFF2-40B4-BE49-F238E27FC236}">
                <a16:creationId xmlns:a16="http://schemas.microsoft.com/office/drawing/2014/main" id="{3F7E2ED1-B023-8550-F4DD-DD8346CFCB2D}"/>
              </a:ext>
            </a:extLst>
          </p:cNvPr>
          <p:cNvGrpSpPr>
            <a:grpSpLocks/>
          </p:cNvGrpSpPr>
          <p:nvPr/>
        </p:nvGrpSpPr>
        <p:grpSpPr bwMode="auto">
          <a:xfrm>
            <a:off x="4206875" y="4005263"/>
            <a:ext cx="795338" cy="1657350"/>
            <a:chOff x="1746" y="2160"/>
            <a:chExt cx="773" cy="1588"/>
          </a:xfrm>
        </p:grpSpPr>
        <p:sp>
          <p:nvSpPr>
            <p:cNvPr id="88130" name="AutoShape 32">
              <a:extLst>
                <a:ext uri="{FF2B5EF4-FFF2-40B4-BE49-F238E27FC236}">
                  <a16:creationId xmlns:a16="http://schemas.microsoft.com/office/drawing/2014/main" id="{E4EB2480-623F-76A6-107F-DD4D7708E38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1" name="AutoShape 33">
              <a:extLst>
                <a:ext uri="{FF2B5EF4-FFF2-40B4-BE49-F238E27FC236}">
                  <a16:creationId xmlns:a16="http://schemas.microsoft.com/office/drawing/2014/main" id="{89E8990A-F3AB-FC57-80CC-9374769132A7}"/>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2" name="Rectangle 34">
              <a:extLst>
                <a:ext uri="{FF2B5EF4-FFF2-40B4-BE49-F238E27FC236}">
                  <a16:creationId xmlns:a16="http://schemas.microsoft.com/office/drawing/2014/main" id="{639A2BF7-696C-8EC4-DE62-111C4E7C36AF}"/>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3" name="Rectangle 35">
              <a:extLst>
                <a:ext uri="{FF2B5EF4-FFF2-40B4-BE49-F238E27FC236}">
                  <a16:creationId xmlns:a16="http://schemas.microsoft.com/office/drawing/2014/main" id="{B8B80D65-2CE7-42C3-B417-2736760B412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4" name="AutoShape 36">
              <a:extLst>
                <a:ext uri="{FF2B5EF4-FFF2-40B4-BE49-F238E27FC236}">
                  <a16:creationId xmlns:a16="http://schemas.microsoft.com/office/drawing/2014/main" id="{5DF15368-AA36-298B-BCA1-42E8594F8910}"/>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5" name="Oval 37">
              <a:extLst>
                <a:ext uri="{FF2B5EF4-FFF2-40B4-BE49-F238E27FC236}">
                  <a16:creationId xmlns:a16="http://schemas.microsoft.com/office/drawing/2014/main" id="{051AAD92-74B1-4BA2-E6FE-9E7972D128E8}"/>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6" name="Oval 38">
              <a:extLst>
                <a:ext uri="{FF2B5EF4-FFF2-40B4-BE49-F238E27FC236}">
                  <a16:creationId xmlns:a16="http://schemas.microsoft.com/office/drawing/2014/main" id="{FE9C2406-0A71-9CB1-7EED-5860A06A4420}"/>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7" name="Rectangle 39">
              <a:extLst>
                <a:ext uri="{FF2B5EF4-FFF2-40B4-BE49-F238E27FC236}">
                  <a16:creationId xmlns:a16="http://schemas.microsoft.com/office/drawing/2014/main" id="{49ED0465-23D9-A00D-A21C-EE804B26794E}"/>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8" name="Rectangle 40">
              <a:extLst>
                <a:ext uri="{FF2B5EF4-FFF2-40B4-BE49-F238E27FC236}">
                  <a16:creationId xmlns:a16="http://schemas.microsoft.com/office/drawing/2014/main" id="{C480B3B1-673C-A5A3-D4FA-EF3C148A4558}"/>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39" name="Freeform 41">
              <a:extLst>
                <a:ext uri="{FF2B5EF4-FFF2-40B4-BE49-F238E27FC236}">
                  <a16:creationId xmlns:a16="http://schemas.microsoft.com/office/drawing/2014/main" id="{1D13308A-27CB-4AF7-BB90-98AC4C4DA00D}"/>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0" name="Freeform 42">
              <a:extLst>
                <a:ext uri="{FF2B5EF4-FFF2-40B4-BE49-F238E27FC236}">
                  <a16:creationId xmlns:a16="http://schemas.microsoft.com/office/drawing/2014/main" id="{90D0AF53-CF23-335E-3810-5F37525AAFE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1" name="Freeform 43">
              <a:extLst>
                <a:ext uri="{FF2B5EF4-FFF2-40B4-BE49-F238E27FC236}">
                  <a16:creationId xmlns:a16="http://schemas.microsoft.com/office/drawing/2014/main" id="{FD9F32F2-EB4A-22BE-8F59-340F47CABBD6}"/>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2" name="Freeform 44">
              <a:extLst>
                <a:ext uri="{FF2B5EF4-FFF2-40B4-BE49-F238E27FC236}">
                  <a16:creationId xmlns:a16="http://schemas.microsoft.com/office/drawing/2014/main" id="{7CD7A2AA-C04B-0C41-20B7-16508BC7CE7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3" name="Freeform 45">
              <a:extLst>
                <a:ext uri="{FF2B5EF4-FFF2-40B4-BE49-F238E27FC236}">
                  <a16:creationId xmlns:a16="http://schemas.microsoft.com/office/drawing/2014/main" id="{BFDD0146-003E-30D0-2162-AECED78833FA}"/>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4" name="Freeform 46">
              <a:extLst>
                <a:ext uri="{FF2B5EF4-FFF2-40B4-BE49-F238E27FC236}">
                  <a16:creationId xmlns:a16="http://schemas.microsoft.com/office/drawing/2014/main" id="{7EE4D12C-F30E-CFBD-EB5D-F6EE8F837612}"/>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5" name="Freeform 47">
              <a:extLst>
                <a:ext uri="{FF2B5EF4-FFF2-40B4-BE49-F238E27FC236}">
                  <a16:creationId xmlns:a16="http://schemas.microsoft.com/office/drawing/2014/main" id="{C019AA4D-68C9-A02D-F12B-71F995E3C6B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46" name="Freeform 48">
              <a:extLst>
                <a:ext uri="{FF2B5EF4-FFF2-40B4-BE49-F238E27FC236}">
                  <a16:creationId xmlns:a16="http://schemas.microsoft.com/office/drawing/2014/main" id="{6A149F98-5B4C-049C-848F-8C1D4586EEF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8070" name="Group 49">
            <a:extLst>
              <a:ext uri="{FF2B5EF4-FFF2-40B4-BE49-F238E27FC236}">
                <a16:creationId xmlns:a16="http://schemas.microsoft.com/office/drawing/2014/main" id="{09920E6F-7B48-83DD-CA71-5949634FF6FF}"/>
              </a:ext>
            </a:extLst>
          </p:cNvPr>
          <p:cNvGrpSpPr>
            <a:grpSpLocks/>
          </p:cNvGrpSpPr>
          <p:nvPr/>
        </p:nvGrpSpPr>
        <p:grpSpPr bwMode="auto">
          <a:xfrm>
            <a:off x="3419475" y="4652963"/>
            <a:ext cx="795338" cy="1584325"/>
            <a:chOff x="1746" y="2160"/>
            <a:chExt cx="773" cy="1588"/>
          </a:xfrm>
        </p:grpSpPr>
        <p:sp>
          <p:nvSpPr>
            <p:cNvPr id="88113" name="AutoShape 50">
              <a:extLst>
                <a:ext uri="{FF2B5EF4-FFF2-40B4-BE49-F238E27FC236}">
                  <a16:creationId xmlns:a16="http://schemas.microsoft.com/office/drawing/2014/main" id="{04648D63-2038-D573-AAC4-2B6E95BC4D20}"/>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4" name="AutoShape 51">
              <a:extLst>
                <a:ext uri="{FF2B5EF4-FFF2-40B4-BE49-F238E27FC236}">
                  <a16:creationId xmlns:a16="http://schemas.microsoft.com/office/drawing/2014/main" id="{5843DCF8-AD4D-FDCB-57D1-75B5FF5894F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5" name="Rectangle 52">
              <a:extLst>
                <a:ext uri="{FF2B5EF4-FFF2-40B4-BE49-F238E27FC236}">
                  <a16:creationId xmlns:a16="http://schemas.microsoft.com/office/drawing/2014/main" id="{C0EC27DD-1020-DDED-2D64-2B4EE5C2F87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6" name="Rectangle 53">
              <a:extLst>
                <a:ext uri="{FF2B5EF4-FFF2-40B4-BE49-F238E27FC236}">
                  <a16:creationId xmlns:a16="http://schemas.microsoft.com/office/drawing/2014/main" id="{AC195417-B806-90FE-A642-0E8193A76233}"/>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7" name="AutoShape 54">
              <a:extLst>
                <a:ext uri="{FF2B5EF4-FFF2-40B4-BE49-F238E27FC236}">
                  <a16:creationId xmlns:a16="http://schemas.microsoft.com/office/drawing/2014/main" id="{E64FC84F-8FC1-FE1D-58BF-F16F42CF0580}"/>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8" name="Oval 55">
              <a:extLst>
                <a:ext uri="{FF2B5EF4-FFF2-40B4-BE49-F238E27FC236}">
                  <a16:creationId xmlns:a16="http://schemas.microsoft.com/office/drawing/2014/main" id="{11E3266E-CBC0-E7FD-19F0-A3AC872820B2}"/>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19" name="Oval 56">
              <a:extLst>
                <a:ext uri="{FF2B5EF4-FFF2-40B4-BE49-F238E27FC236}">
                  <a16:creationId xmlns:a16="http://schemas.microsoft.com/office/drawing/2014/main" id="{77CE8986-FF1F-D055-BC31-36C514081397}"/>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20" name="Rectangle 57">
              <a:extLst>
                <a:ext uri="{FF2B5EF4-FFF2-40B4-BE49-F238E27FC236}">
                  <a16:creationId xmlns:a16="http://schemas.microsoft.com/office/drawing/2014/main" id="{66D8F5B6-7910-A17B-FF89-24E27178606D}"/>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21" name="Rectangle 58">
              <a:extLst>
                <a:ext uri="{FF2B5EF4-FFF2-40B4-BE49-F238E27FC236}">
                  <a16:creationId xmlns:a16="http://schemas.microsoft.com/office/drawing/2014/main" id="{E4B197CF-DA85-3BB7-E918-282FE9F28BEA}"/>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22" name="Freeform 59">
              <a:extLst>
                <a:ext uri="{FF2B5EF4-FFF2-40B4-BE49-F238E27FC236}">
                  <a16:creationId xmlns:a16="http://schemas.microsoft.com/office/drawing/2014/main" id="{CD1973F7-52C2-12CF-4626-F39396D51653}"/>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3" name="Freeform 60">
              <a:extLst>
                <a:ext uri="{FF2B5EF4-FFF2-40B4-BE49-F238E27FC236}">
                  <a16:creationId xmlns:a16="http://schemas.microsoft.com/office/drawing/2014/main" id="{2C15DAEE-FBE7-EB51-871B-FABDB75FFA6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4" name="Freeform 61">
              <a:extLst>
                <a:ext uri="{FF2B5EF4-FFF2-40B4-BE49-F238E27FC236}">
                  <a16:creationId xmlns:a16="http://schemas.microsoft.com/office/drawing/2014/main" id="{0A60AE98-CBC7-2277-3BDC-EC7B53A4BD44}"/>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5" name="Freeform 62">
              <a:extLst>
                <a:ext uri="{FF2B5EF4-FFF2-40B4-BE49-F238E27FC236}">
                  <a16:creationId xmlns:a16="http://schemas.microsoft.com/office/drawing/2014/main" id="{BE8DEA19-BE0A-E58D-421A-BF5832EC8647}"/>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6" name="Freeform 63">
              <a:extLst>
                <a:ext uri="{FF2B5EF4-FFF2-40B4-BE49-F238E27FC236}">
                  <a16:creationId xmlns:a16="http://schemas.microsoft.com/office/drawing/2014/main" id="{5D9DA324-D439-FB85-D5EB-525440EB885F}"/>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7" name="Freeform 64">
              <a:extLst>
                <a:ext uri="{FF2B5EF4-FFF2-40B4-BE49-F238E27FC236}">
                  <a16:creationId xmlns:a16="http://schemas.microsoft.com/office/drawing/2014/main" id="{E550C046-5FCE-8CDC-9C6B-78CDF1EAAFF9}"/>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8" name="Freeform 65">
              <a:extLst>
                <a:ext uri="{FF2B5EF4-FFF2-40B4-BE49-F238E27FC236}">
                  <a16:creationId xmlns:a16="http://schemas.microsoft.com/office/drawing/2014/main" id="{0C048491-18D9-7EBA-79E2-3AC18B0E681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29" name="Freeform 66">
              <a:extLst>
                <a:ext uri="{FF2B5EF4-FFF2-40B4-BE49-F238E27FC236}">
                  <a16:creationId xmlns:a16="http://schemas.microsoft.com/office/drawing/2014/main" id="{0157F743-2EBB-8677-A2E9-0BF5CD66E2BD}"/>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8071" name="Group 67">
            <a:extLst>
              <a:ext uri="{FF2B5EF4-FFF2-40B4-BE49-F238E27FC236}">
                <a16:creationId xmlns:a16="http://schemas.microsoft.com/office/drawing/2014/main" id="{C0E814B7-A35E-91D3-C69A-868F01B5F683}"/>
              </a:ext>
            </a:extLst>
          </p:cNvPr>
          <p:cNvGrpSpPr>
            <a:grpSpLocks/>
          </p:cNvGrpSpPr>
          <p:nvPr/>
        </p:nvGrpSpPr>
        <p:grpSpPr bwMode="auto">
          <a:xfrm>
            <a:off x="2987675" y="3573463"/>
            <a:ext cx="795338" cy="1584325"/>
            <a:chOff x="1746" y="2160"/>
            <a:chExt cx="773" cy="1588"/>
          </a:xfrm>
        </p:grpSpPr>
        <p:sp>
          <p:nvSpPr>
            <p:cNvPr id="88096" name="AutoShape 68">
              <a:extLst>
                <a:ext uri="{FF2B5EF4-FFF2-40B4-BE49-F238E27FC236}">
                  <a16:creationId xmlns:a16="http://schemas.microsoft.com/office/drawing/2014/main" id="{EE126339-E084-9494-7C78-34AA185F6D9B}"/>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7" name="AutoShape 69">
              <a:extLst>
                <a:ext uri="{FF2B5EF4-FFF2-40B4-BE49-F238E27FC236}">
                  <a16:creationId xmlns:a16="http://schemas.microsoft.com/office/drawing/2014/main" id="{880036E8-B81B-6E01-7304-26C41F50C80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8" name="Rectangle 70">
              <a:extLst>
                <a:ext uri="{FF2B5EF4-FFF2-40B4-BE49-F238E27FC236}">
                  <a16:creationId xmlns:a16="http://schemas.microsoft.com/office/drawing/2014/main" id="{570EA915-2D26-9F50-1617-55E1DB1CE53E}"/>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9" name="Rectangle 71">
              <a:extLst>
                <a:ext uri="{FF2B5EF4-FFF2-40B4-BE49-F238E27FC236}">
                  <a16:creationId xmlns:a16="http://schemas.microsoft.com/office/drawing/2014/main" id="{D8F86AAA-E745-71C1-6C99-43E5E629B954}"/>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0" name="AutoShape 72">
              <a:extLst>
                <a:ext uri="{FF2B5EF4-FFF2-40B4-BE49-F238E27FC236}">
                  <a16:creationId xmlns:a16="http://schemas.microsoft.com/office/drawing/2014/main" id="{823F30FB-021E-AE4C-3D32-932FAB07538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1" name="Oval 73">
              <a:extLst>
                <a:ext uri="{FF2B5EF4-FFF2-40B4-BE49-F238E27FC236}">
                  <a16:creationId xmlns:a16="http://schemas.microsoft.com/office/drawing/2014/main" id="{C69EF3B1-83A7-477E-593C-1C91FB9BEC2D}"/>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2" name="Oval 74">
              <a:extLst>
                <a:ext uri="{FF2B5EF4-FFF2-40B4-BE49-F238E27FC236}">
                  <a16:creationId xmlns:a16="http://schemas.microsoft.com/office/drawing/2014/main" id="{2CC9A9B5-BCE5-16C3-6321-2C53C5261065}"/>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3" name="Rectangle 75">
              <a:extLst>
                <a:ext uri="{FF2B5EF4-FFF2-40B4-BE49-F238E27FC236}">
                  <a16:creationId xmlns:a16="http://schemas.microsoft.com/office/drawing/2014/main" id="{DCB11FA3-F557-806E-3C72-F41FA3A0771C}"/>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4" name="Rectangle 76">
              <a:extLst>
                <a:ext uri="{FF2B5EF4-FFF2-40B4-BE49-F238E27FC236}">
                  <a16:creationId xmlns:a16="http://schemas.microsoft.com/office/drawing/2014/main" id="{E750F7CC-F2E5-0460-7E31-7525E6F48B59}"/>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105" name="Freeform 77">
              <a:extLst>
                <a:ext uri="{FF2B5EF4-FFF2-40B4-BE49-F238E27FC236}">
                  <a16:creationId xmlns:a16="http://schemas.microsoft.com/office/drawing/2014/main" id="{53609636-35F4-7EEC-D6E0-CF9AE6E723F9}"/>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06" name="Freeform 78">
              <a:extLst>
                <a:ext uri="{FF2B5EF4-FFF2-40B4-BE49-F238E27FC236}">
                  <a16:creationId xmlns:a16="http://schemas.microsoft.com/office/drawing/2014/main" id="{45031DA5-BCB3-7FD6-7320-35AF84112B6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07" name="Freeform 79">
              <a:extLst>
                <a:ext uri="{FF2B5EF4-FFF2-40B4-BE49-F238E27FC236}">
                  <a16:creationId xmlns:a16="http://schemas.microsoft.com/office/drawing/2014/main" id="{79FE79B0-64F5-B3FB-5E05-16989AB154F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08" name="Freeform 80">
              <a:extLst>
                <a:ext uri="{FF2B5EF4-FFF2-40B4-BE49-F238E27FC236}">
                  <a16:creationId xmlns:a16="http://schemas.microsoft.com/office/drawing/2014/main" id="{5BEA6896-6AAA-5434-6AFE-0D166DADE3D8}"/>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09" name="Freeform 81">
              <a:extLst>
                <a:ext uri="{FF2B5EF4-FFF2-40B4-BE49-F238E27FC236}">
                  <a16:creationId xmlns:a16="http://schemas.microsoft.com/office/drawing/2014/main" id="{5D9D7E7C-63DC-FFF1-AFAF-FE397DA3897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10" name="Freeform 82">
              <a:extLst>
                <a:ext uri="{FF2B5EF4-FFF2-40B4-BE49-F238E27FC236}">
                  <a16:creationId xmlns:a16="http://schemas.microsoft.com/office/drawing/2014/main" id="{3FFD518D-5465-DEB6-FD4C-A3321A02AF98}"/>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11" name="Freeform 83">
              <a:extLst>
                <a:ext uri="{FF2B5EF4-FFF2-40B4-BE49-F238E27FC236}">
                  <a16:creationId xmlns:a16="http://schemas.microsoft.com/office/drawing/2014/main" id="{54310088-A5FC-6D81-98E6-2C0F4C61915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8112" name="Freeform 84">
              <a:extLst>
                <a:ext uri="{FF2B5EF4-FFF2-40B4-BE49-F238E27FC236}">
                  <a16:creationId xmlns:a16="http://schemas.microsoft.com/office/drawing/2014/main" id="{FD5F2CF1-FC9C-1759-D7B8-F04301D83874}"/>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8072" name="Group 85">
            <a:extLst>
              <a:ext uri="{FF2B5EF4-FFF2-40B4-BE49-F238E27FC236}">
                <a16:creationId xmlns:a16="http://schemas.microsoft.com/office/drawing/2014/main" id="{D233B1CA-893D-19B0-4D98-1326B1B3321D}"/>
              </a:ext>
            </a:extLst>
          </p:cNvPr>
          <p:cNvGrpSpPr>
            <a:grpSpLocks/>
          </p:cNvGrpSpPr>
          <p:nvPr/>
        </p:nvGrpSpPr>
        <p:grpSpPr bwMode="auto">
          <a:xfrm>
            <a:off x="2484438" y="4365625"/>
            <a:ext cx="576262" cy="1555750"/>
            <a:chOff x="1474" y="2178"/>
            <a:chExt cx="545" cy="1570"/>
          </a:xfrm>
        </p:grpSpPr>
        <p:sp>
          <p:nvSpPr>
            <p:cNvPr id="88087" name="AutoShape 86">
              <a:extLst>
                <a:ext uri="{FF2B5EF4-FFF2-40B4-BE49-F238E27FC236}">
                  <a16:creationId xmlns:a16="http://schemas.microsoft.com/office/drawing/2014/main" id="{9FD2CE70-A6FE-8D48-FD78-BC396E7719D4}"/>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8" name="AutoShape 87">
              <a:extLst>
                <a:ext uri="{FF2B5EF4-FFF2-40B4-BE49-F238E27FC236}">
                  <a16:creationId xmlns:a16="http://schemas.microsoft.com/office/drawing/2014/main" id="{421CB5AA-70ED-AC61-BE08-D0557C8A9811}"/>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9" name="Rectangle 88">
              <a:extLst>
                <a:ext uri="{FF2B5EF4-FFF2-40B4-BE49-F238E27FC236}">
                  <a16:creationId xmlns:a16="http://schemas.microsoft.com/office/drawing/2014/main" id="{916329B6-6D98-9E08-C490-ED1B513EE85C}"/>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0" name="Rectangle 89">
              <a:extLst>
                <a:ext uri="{FF2B5EF4-FFF2-40B4-BE49-F238E27FC236}">
                  <a16:creationId xmlns:a16="http://schemas.microsoft.com/office/drawing/2014/main" id="{C6DD90AD-7E74-D738-906E-563665DA5233}"/>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1" name="AutoShape 90">
              <a:extLst>
                <a:ext uri="{FF2B5EF4-FFF2-40B4-BE49-F238E27FC236}">
                  <a16:creationId xmlns:a16="http://schemas.microsoft.com/office/drawing/2014/main" id="{E8A3FE22-CEFD-AEBE-EBA0-DDCD3E8A9C3E}"/>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2" name="AutoShape 91">
              <a:extLst>
                <a:ext uri="{FF2B5EF4-FFF2-40B4-BE49-F238E27FC236}">
                  <a16:creationId xmlns:a16="http://schemas.microsoft.com/office/drawing/2014/main" id="{9BFCEBB4-823E-7A5B-4CB0-34F82463986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3" name="AutoShape 92">
              <a:extLst>
                <a:ext uri="{FF2B5EF4-FFF2-40B4-BE49-F238E27FC236}">
                  <a16:creationId xmlns:a16="http://schemas.microsoft.com/office/drawing/2014/main" id="{F28EE45A-6B59-E348-6866-CE0D6823280C}"/>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8094" name="Oval 93">
              <a:extLst>
                <a:ext uri="{FF2B5EF4-FFF2-40B4-BE49-F238E27FC236}">
                  <a16:creationId xmlns:a16="http://schemas.microsoft.com/office/drawing/2014/main" id="{8AB070E1-A5AC-8CEE-EB87-A033D61E3CA0}"/>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95" name="Oval 94">
              <a:extLst>
                <a:ext uri="{FF2B5EF4-FFF2-40B4-BE49-F238E27FC236}">
                  <a16:creationId xmlns:a16="http://schemas.microsoft.com/office/drawing/2014/main" id="{B224A772-40F3-C32B-BCC2-19046C449570}"/>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8073" name="Group 95">
            <a:extLst>
              <a:ext uri="{FF2B5EF4-FFF2-40B4-BE49-F238E27FC236}">
                <a16:creationId xmlns:a16="http://schemas.microsoft.com/office/drawing/2014/main" id="{E9BCCAC3-3B76-D835-A273-70AD0AD61EFD}"/>
              </a:ext>
            </a:extLst>
          </p:cNvPr>
          <p:cNvGrpSpPr>
            <a:grpSpLocks/>
          </p:cNvGrpSpPr>
          <p:nvPr/>
        </p:nvGrpSpPr>
        <p:grpSpPr bwMode="auto">
          <a:xfrm>
            <a:off x="1763713" y="4652963"/>
            <a:ext cx="576262" cy="1484312"/>
            <a:chOff x="1474" y="2178"/>
            <a:chExt cx="545" cy="1570"/>
          </a:xfrm>
        </p:grpSpPr>
        <p:sp>
          <p:nvSpPr>
            <p:cNvPr id="88078" name="AutoShape 96">
              <a:extLst>
                <a:ext uri="{FF2B5EF4-FFF2-40B4-BE49-F238E27FC236}">
                  <a16:creationId xmlns:a16="http://schemas.microsoft.com/office/drawing/2014/main" id="{3FA2C1B3-14D2-C9B0-7601-8B59182632A4}"/>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79" name="AutoShape 97">
              <a:extLst>
                <a:ext uri="{FF2B5EF4-FFF2-40B4-BE49-F238E27FC236}">
                  <a16:creationId xmlns:a16="http://schemas.microsoft.com/office/drawing/2014/main" id="{B173B7AB-7F5D-9D76-EC07-E729E769890D}"/>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0" name="Rectangle 98">
              <a:extLst>
                <a:ext uri="{FF2B5EF4-FFF2-40B4-BE49-F238E27FC236}">
                  <a16:creationId xmlns:a16="http://schemas.microsoft.com/office/drawing/2014/main" id="{B9701F3D-89FB-C6E2-6FCC-0097BE8AA5C5}"/>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1" name="Rectangle 99">
              <a:extLst>
                <a:ext uri="{FF2B5EF4-FFF2-40B4-BE49-F238E27FC236}">
                  <a16:creationId xmlns:a16="http://schemas.microsoft.com/office/drawing/2014/main" id="{ABAD9D38-8EFE-9EDD-AA9D-02A2AFF11D7C}"/>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2" name="AutoShape 100">
              <a:extLst>
                <a:ext uri="{FF2B5EF4-FFF2-40B4-BE49-F238E27FC236}">
                  <a16:creationId xmlns:a16="http://schemas.microsoft.com/office/drawing/2014/main" id="{1D939E5A-5971-FF22-19D6-7EFB754A2039}"/>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3" name="AutoShape 101">
              <a:extLst>
                <a:ext uri="{FF2B5EF4-FFF2-40B4-BE49-F238E27FC236}">
                  <a16:creationId xmlns:a16="http://schemas.microsoft.com/office/drawing/2014/main" id="{39D0B725-B793-3F50-42E3-E811A1272DF6}"/>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4" name="AutoShape 102">
              <a:extLst>
                <a:ext uri="{FF2B5EF4-FFF2-40B4-BE49-F238E27FC236}">
                  <a16:creationId xmlns:a16="http://schemas.microsoft.com/office/drawing/2014/main" id="{001C3FBB-61B7-1963-569F-EF21ECD8D6D9}"/>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8085" name="Oval 103">
              <a:extLst>
                <a:ext uri="{FF2B5EF4-FFF2-40B4-BE49-F238E27FC236}">
                  <a16:creationId xmlns:a16="http://schemas.microsoft.com/office/drawing/2014/main" id="{BD325E6A-E149-BCED-9239-1CAE85D28800}"/>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8086" name="Oval 104">
              <a:extLst>
                <a:ext uri="{FF2B5EF4-FFF2-40B4-BE49-F238E27FC236}">
                  <a16:creationId xmlns:a16="http://schemas.microsoft.com/office/drawing/2014/main" id="{4D051062-E45F-B681-2025-BB7FBECA8D48}"/>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4553" name="AutoShape 105">
            <a:extLst>
              <a:ext uri="{FF2B5EF4-FFF2-40B4-BE49-F238E27FC236}">
                <a16:creationId xmlns:a16="http://schemas.microsoft.com/office/drawing/2014/main" id="{655FBBCA-3C95-6D30-8496-7E910F1FCEDE}"/>
              </a:ext>
            </a:extLst>
          </p:cNvPr>
          <p:cNvSpPr>
            <a:spLocks noChangeArrowheads="1"/>
          </p:cNvSpPr>
          <p:nvPr/>
        </p:nvSpPr>
        <p:spPr bwMode="auto">
          <a:xfrm>
            <a:off x="4138613" y="333375"/>
            <a:ext cx="3527425" cy="1079500"/>
          </a:xfrm>
          <a:prstGeom prst="wedgeEllipseCallout">
            <a:avLst>
              <a:gd name="adj1" fmla="val 43699"/>
              <a:gd name="adj2" fmla="val 19117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 e tu Marco…cosa vuoi dire a questo proposito?</a:t>
            </a:r>
          </a:p>
        </p:txBody>
      </p:sp>
      <p:sp>
        <p:nvSpPr>
          <p:cNvPr id="104554" name="AutoShape 106">
            <a:extLst>
              <a:ext uri="{FF2B5EF4-FFF2-40B4-BE49-F238E27FC236}">
                <a16:creationId xmlns:a16="http://schemas.microsoft.com/office/drawing/2014/main" id="{B7A4BEFC-5BD7-6890-3DB7-0837D391D2C0}"/>
              </a:ext>
            </a:extLst>
          </p:cNvPr>
          <p:cNvSpPr>
            <a:spLocks noChangeArrowheads="1"/>
          </p:cNvSpPr>
          <p:nvPr/>
        </p:nvSpPr>
        <p:spPr bwMode="auto">
          <a:xfrm>
            <a:off x="323850" y="476250"/>
            <a:ext cx="4464050" cy="2232025"/>
          </a:xfrm>
          <a:prstGeom prst="wedgeEllipseCallout">
            <a:avLst>
              <a:gd name="adj1" fmla="val 43528"/>
              <a:gd name="adj2" fmla="val 104269"/>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dico che Paolo ha ragione…però proprio la sua famiglia è una di quelle che fa più danni perché ha quattro macchine e sono sempre parcheggiate vicino a casa mia e non mi lasciano nemmeno un piccolo spazio per giocare.</a:t>
            </a:r>
          </a:p>
        </p:txBody>
      </p:sp>
      <p:sp>
        <p:nvSpPr>
          <p:cNvPr id="88076" name="Rectangle 107">
            <a:extLst>
              <a:ext uri="{FF2B5EF4-FFF2-40B4-BE49-F238E27FC236}">
                <a16:creationId xmlns:a16="http://schemas.microsoft.com/office/drawing/2014/main" id="{DC0E9586-ABA0-AE98-40DB-E0765AF1A3B6}"/>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04556" name="AutoShape 108">
            <a:extLst>
              <a:ext uri="{FF2B5EF4-FFF2-40B4-BE49-F238E27FC236}">
                <a16:creationId xmlns:a16="http://schemas.microsoft.com/office/drawing/2014/main" id="{C616B79E-5E47-CD52-FFF8-3E844DD30E7F}"/>
              </a:ext>
            </a:extLst>
          </p:cNvPr>
          <p:cNvSpPr>
            <a:spLocks noChangeArrowheads="1"/>
          </p:cNvSpPr>
          <p:nvPr/>
        </p:nvSpPr>
        <p:spPr bwMode="auto">
          <a:xfrm>
            <a:off x="4140200" y="1989138"/>
            <a:ext cx="2520950" cy="1728787"/>
          </a:xfrm>
          <a:prstGeom prst="wedgeEllipseCallout">
            <a:avLst>
              <a:gd name="adj1" fmla="val -24935"/>
              <a:gd name="adj2" fmla="val 71671"/>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Ogni tanto provo a dare un calcio al pallone e subito si mette a suonare qualche antifurto.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4553"/>
                                        </p:tgtEl>
                                        <p:attrNameLst>
                                          <p:attrName>style.visibility</p:attrName>
                                        </p:attrNameLst>
                                      </p:cBhvr>
                                      <p:to>
                                        <p:strVal val="visible"/>
                                      </p:to>
                                    </p:set>
                                    <p:anim calcmode="lin" valueType="num">
                                      <p:cBhvr>
                                        <p:cTn id="7" dur="1000" fill="hold"/>
                                        <p:tgtEl>
                                          <p:spTgt spid="104553"/>
                                        </p:tgtEl>
                                        <p:attrNameLst>
                                          <p:attrName>ppt_w</p:attrName>
                                        </p:attrNameLst>
                                      </p:cBhvr>
                                      <p:tavLst>
                                        <p:tav tm="0">
                                          <p:val>
                                            <p:strVal val="#ppt_w*0.70"/>
                                          </p:val>
                                        </p:tav>
                                        <p:tav tm="100000">
                                          <p:val>
                                            <p:strVal val="#ppt_w"/>
                                          </p:val>
                                        </p:tav>
                                      </p:tavLst>
                                    </p:anim>
                                    <p:anim calcmode="lin" valueType="num">
                                      <p:cBhvr>
                                        <p:cTn id="8" dur="1000" fill="hold"/>
                                        <p:tgtEl>
                                          <p:spTgt spid="104553"/>
                                        </p:tgtEl>
                                        <p:attrNameLst>
                                          <p:attrName>ppt_h</p:attrName>
                                        </p:attrNameLst>
                                      </p:cBhvr>
                                      <p:tavLst>
                                        <p:tav tm="0">
                                          <p:val>
                                            <p:strVal val="#ppt_h"/>
                                          </p:val>
                                        </p:tav>
                                        <p:tav tm="100000">
                                          <p:val>
                                            <p:strVal val="#ppt_h"/>
                                          </p:val>
                                        </p:tav>
                                      </p:tavLst>
                                    </p:anim>
                                    <p:animEffect transition="in" filter="fade">
                                      <p:cBhvr>
                                        <p:cTn id="9" dur="1000"/>
                                        <p:tgtEl>
                                          <p:spTgt spid="10455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4554"/>
                                        </p:tgtEl>
                                        <p:attrNameLst>
                                          <p:attrName>style.visibility</p:attrName>
                                        </p:attrNameLst>
                                      </p:cBhvr>
                                      <p:to>
                                        <p:strVal val="visible"/>
                                      </p:to>
                                    </p:set>
                                    <p:anim calcmode="lin" valueType="num">
                                      <p:cBhvr>
                                        <p:cTn id="14" dur="1000" fill="hold"/>
                                        <p:tgtEl>
                                          <p:spTgt spid="104554"/>
                                        </p:tgtEl>
                                        <p:attrNameLst>
                                          <p:attrName>ppt_w</p:attrName>
                                        </p:attrNameLst>
                                      </p:cBhvr>
                                      <p:tavLst>
                                        <p:tav tm="0">
                                          <p:val>
                                            <p:strVal val="#ppt_w*0.70"/>
                                          </p:val>
                                        </p:tav>
                                        <p:tav tm="100000">
                                          <p:val>
                                            <p:strVal val="#ppt_w"/>
                                          </p:val>
                                        </p:tav>
                                      </p:tavLst>
                                    </p:anim>
                                    <p:anim calcmode="lin" valueType="num">
                                      <p:cBhvr>
                                        <p:cTn id="15" dur="1000" fill="hold"/>
                                        <p:tgtEl>
                                          <p:spTgt spid="104554"/>
                                        </p:tgtEl>
                                        <p:attrNameLst>
                                          <p:attrName>ppt_h</p:attrName>
                                        </p:attrNameLst>
                                      </p:cBhvr>
                                      <p:tavLst>
                                        <p:tav tm="0">
                                          <p:val>
                                            <p:strVal val="#ppt_h"/>
                                          </p:val>
                                        </p:tav>
                                        <p:tav tm="100000">
                                          <p:val>
                                            <p:strVal val="#ppt_h"/>
                                          </p:val>
                                        </p:tav>
                                      </p:tavLst>
                                    </p:anim>
                                    <p:animEffect transition="in" filter="fade">
                                      <p:cBhvr>
                                        <p:cTn id="16" dur="1000"/>
                                        <p:tgtEl>
                                          <p:spTgt spid="10455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104556"/>
                                        </p:tgtEl>
                                        <p:attrNameLst>
                                          <p:attrName>style.visibility</p:attrName>
                                        </p:attrNameLst>
                                      </p:cBhvr>
                                      <p:to>
                                        <p:strVal val="visible"/>
                                      </p:to>
                                    </p:set>
                                    <p:anim calcmode="lin" valueType="num">
                                      <p:cBhvr>
                                        <p:cTn id="21" dur="1000" fill="hold"/>
                                        <p:tgtEl>
                                          <p:spTgt spid="104556"/>
                                        </p:tgtEl>
                                        <p:attrNameLst>
                                          <p:attrName>ppt_w</p:attrName>
                                        </p:attrNameLst>
                                      </p:cBhvr>
                                      <p:tavLst>
                                        <p:tav tm="0">
                                          <p:val>
                                            <p:strVal val="#ppt_w*0.70"/>
                                          </p:val>
                                        </p:tav>
                                        <p:tav tm="100000">
                                          <p:val>
                                            <p:strVal val="#ppt_w"/>
                                          </p:val>
                                        </p:tav>
                                      </p:tavLst>
                                    </p:anim>
                                    <p:anim calcmode="lin" valueType="num">
                                      <p:cBhvr>
                                        <p:cTn id="22" dur="1000" fill="hold"/>
                                        <p:tgtEl>
                                          <p:spTgt spid="104556"/>
                                        </p:tgtEl>
                                        <p:attrNameLst>
                                          <p:attrName>ppt_h</p:attrName>
                                        </p:attrNameLst>
                                      </p:cBhvr>
                                      <p:tavLst>
                                        <p:tav tm="0">
                                          <p:val>
                                            <p:strVal val="#ppt_h"/>
                                          </p:val>
                                        </p:tav>
                                        <p:tav tm="100000">
                                          <p:val>
                                            <p:strVal val="#ppt_h"/>
                                          </p:val>
                                        </p:tav>
                                      </p:tavLst>
                                    </p:anim>
                                    <p:animEffect transition="in" filter="fade">
                                      <p:cBhvr>
                                        <p:cTn id="23" dur="1000"/>
                                        <p:tgtEl>
                                          <p:spTgt spid="104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53" grpId="0" animBg="1"/>
      <p:bldP spid="104554" grpId="0" animBg="1"/>
      <p:bldP spid="104556"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4553FABC-4E94-B9B3-5F70-1CFFA47F4631}"/>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89091" name="Group 3">
            <a:extLst>
              <a:ext uri="{FF2B5EF4-FFF2-40B4-BE49-F238E27FC236}">
                <a16:creationId xmlns:a16="http://schemas.microsoft.com/office/drawing/2014/main" id="{D14E59D6-CA9B-AE35-6BA4-B635FE84F552}"/>
              </a:ext>
            </a:extLst>
          </p:cNvPr>
          <p:cNvGrpSpPr>
            <a:grpSpLocks/>
          </p:cNvGrpSpPr>
          <p:nvPr/>
        </p:nvGrpSpPr>
        <p:grpSpPr bwMode="auto">
          <a:xfrm>
            <a:off x="6877050" y="1582738"/>
            <a:ext cx="1296988" cy="4297362"/>
            <a:chOff x="3878" y="1026"/>
            <a:chExt cx="817" cy="2707"/>
          </a:xfrm>
        </p:grpSpPr>
        <p:sp>
          <p:nvSpPr>
            <p:cNvPr id="89186" name="AutoShape 4">
              <a:extLst>
                <a:ext uri="{FF2B5EF4-FFF2-40B4-BE49-F238E27FC236}">
                  <a16:creationId xmlns:a16="http://schemas.microsoft.com/office/drawing/2014/main" id="{55E3514D-7CF6-0829-7549-1DE13FC4AC52}"/>
                </a:ext>
              </a:extLst>
            </p:cNvPr>
            <p:cNvSpPr>
              <a:spLocks noChangeArrowheads="1"/>
            </p:cNvSpPr>
            <p:nvPr/>
          </p:nvSpPr>
          <p:spPr bwMode="auto">
            <a:xfrm>
              <a:off x="4050" y="1026"/>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9187" name="AutoShape 5">
              <a:extLst>
                <a:ext uri="{FF2B5EF4-FFF2-40B4-BE49-F238E27FC236}">
                  <a16:creationId xmlns:a16="http://schemas.microsoft.com/office/drawing/2014/main" id="{32D0D779-6926-ADA9-5C2D-6F0602C3D593}"/>
                </a:ext>
              </a:extLst>
            </p:cNvPr>
            <p:cNvSpPr>
              <a:spLocks noChangeArrowheads="1"/>
            </p:cNvSpPr>
            <p:nvPr/>
          </p:nvSpPr>
          <p:spPr bwMode="auto">
            <a:xfrm rot="3454893">
              <a:off x="4470" y="2211"/>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88" name="AutoShape 6">
              <a:extLst>
                <a:ext uri="{FF2B5EF4-FFF2-40B4-BE49-F238E27FC236}">
                  <a16:creationId xmlns:a16="http://schemas.microsoft.com/office/drawing/2014/main" id="{8DA21085-3119-38C3-8B95-691B0B8570BA}"/>
                </a:ext>
              </a:extLst>
            </p:cNvPr>
            <p:cNvSpPr>
              <a:spLocks noChangeArrowheads="1"/>
            </p:cNvSpPr>
            <p:nvPr/>
          </p:nvSpPr>
          <p:spPr bwMode="auto">
            <a:xfrm rot="6415854">
              <a:off x="3942" y="2199"/>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89" name="Rectangle 7">
              <a:extLst>
                <a:ext uri="{FF2B5EF4-FFF2-40B4-BE49-F238E27FC236}">
                  <a16:creationId xmlns:a16="http://schemas.microsoft.com/office/drawing/2014/main" id="{F66F169B-F949-30A9-E556-7875E5BB55BE}"/>
                </a:ext>
              </a:extLst>
            </p:cNvPr>
            <p:cNvSpPr>
              <a:spLocks noChangeArrowheads="1"/>
            </p:cNvSpPr>
            <p:nvPr/>
          </p:nvSpPr>
          <p:spPr bwMode="auto">
            <a:xfrm>
              <a:off x="410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90" name="Rectangle 8">
              <a:extLst>
                <a:ext uri="{FF2B5EF4-FFF2-40B4-BE49-F238E27FC236}">
                  <a16:creationId xmlns:a16="http://schemas.microsoft.com/office/drawing/2014/main" id="{F260A1BF-5ABB-F460-0D9D-2F06927BDE27}"/>
                </a:ext>
              </a:extLst>
            </p:cNvPr>
            <p:cNvSpPr>
              <a:spLocks noChangeArrowheads="1"/>
            </p:cNvSpPr>
            <p:nvPr/>
          </p:nvSpPr>
          <p:spPr bwMode="auto">
            <a:xfrm>
              <a:off x="4371" y="3172"/>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91" name="AutoShape 9">
              <a:extLst>
                <a:ext uri="{FF2B5EF4-FFF2-40B4-BE49-F238E27FC236}">
                  <a16:creationId xmlns:a16="http://schemas.microsoft.com/office/drawing/2014/main" id="{595382DB-8001-20FE-EBE6-6347ED446CB7}"/>
                </a:ext>
              </a:extLst>
            </p:cNvPr>
            <p:cNvSpPr>
              <a:spLocks noChangeArrowheads="1"/>
            </p:cNvSpPr>
            <p:nvPr/>
          </p:nvSpPr>
          <p:spPr bwMode="auto">
            <a:xfrm>
              <a:off x="3904" y="1571"/>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92" name="AutoShape 10">
              <a:extLst>
                <a:ext uri="{FF2B5EF4-FFF2-40B4-BE49-F238E27FC236}">
                  <a16:creationId xmlns:a16="http://schemas.microsoft.com/office/drawing/2014/main" id="{32EECDCF-33CD-31E8-D473-FDC67E4D6D97}"/>
                </a:ext>
              </a:extLst>
            </p:cNvPr>
            <p:cNvSpPr>
              <a:spLocks noChangeArrowheads="1"/>
            </p:cNvSpPr>
            <p:nvPr/>
          </p:nvSpPr>
          <p:spPr bwMode="auto">
            <a:xfrm>
              <a:off x="4076" y="1226"/>
              <a:ext cx="393" cy="602"/>
            </a:xfrm>
            <a:prstGeom prst="smileyFace">
              <a:avLst>
                <a:gd name="adj" fmla="val -4532"/>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93" name="Oval 11">
              <a:extLst>
                <a:ext uri="{FF2B5EF4-FFF2-40B4-BE49-F238E27FC236}">
                  <a16:creationId xmlns:a16="http://schemas.microsoft.com/office/drawing/2014/main" id="{374CB4AA-8A32-4155-CB35-4BCF5F32DFB8}"/>
                </a:ext>
              </a:extLst>
            </p:cNvPr>
            <p:cNvSpPr>
              <a:spLocks noChangeArrowheads="1"/>
            </p:cNvSpPr>
            <p:nvPr/>
          </p:nvSpPr>
          <p:spPr bwMode="auto">
            <a:xfrm>
              <a:off x="4312" y="1395"/>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94" name="Oval 12">
              <a:extLst>
                <a:ext uri="{FF2B5EF4-FFF2-40B4-BE49-F238E27FC236}">
                  <a16:creationId xmlns:a16="http://schemas.microsoft.com/office/drawing/2014/main" id="{CD0019AE-25DB-3505-96E9-289C1761E5FD}"/>
                </a:ext>
              </a:extLst>
            </p:cNvPr>
            <p:cNvSpPr>
              <a:spLocks noChangeArrowheads="1"/>
            </p:cNvSpPr>
            <p:nvPr/>
          </p:nvSpPr>
          <p:spPr bwMode="auto">
            <a:xfrm>
              <a:off x="4189" y="1401"/>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9092" name="Group 13">
            <a:extLst>
              <a:ext uri="{FF2B5EF4-FFF2-40B4-BE49-F238E27FC236}">
                <a16:creationId xmlns:a16="http://schemas.microsoft.com/office/drawing/2014/main" id="{7628EFAD-5FB2-DBD3-C10E-9F90E1561543}"/>
              </a:ext>
            </a:extLst>
          </p:cNvPr>
          <p:cNvGrpSpPr>
            <a:grpSpLocks/>
          </p:cNvGrpSpPr>
          <p:nvPr/>
        </p:nvGrpSpPr>
        <p:grpSpPr bwMode="auto">
          <a:xfrm>
            <a:off x="1835150" y="3457575"/>
            <a:ext cx="1082675" cy="1873250"/>
            <a:chOff x="1746" y="2160"/>
            <a:chExt cx="773" cy="1588"/>
          </a:xfrm>
        </p:grpSpPr>
        <p:sp>
          <p:nvSpPr>
            <p:cNvPr id="89169" name="AutoShape 14">
              <a:extLst>
                <a:ext uri="{FF2B5EF4-FFF2-40B4-BE49-F238E27FC236}">
                  <a16:creationId xmlns:a16="http://schemas.microsoft.com/office/drawing/2014/main" id="{9F62C3C3-2B2E-B9D7-D243-1F1EBB76BCCC}"/>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0" name="AutoShape 15">
              <a:extLst>
                <a:ext uri="{FF2B5EF4-FFF2-40B4-BE49-F238E27FC236}">
                  <a16:creationId xmlns:a16="http://schemas.microsoft.com/office/drawing/2014/main" id="{D288759B-832C-0D99-EED1-70098ACE14D7}"/>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1" name="Rectangle 16">
              <a:extLst>
                <a:ext uri="{FF2B5EF4-FFF2-40B4-BE49-F238E27FC236}">
                  <a16:creationId xmlns:a16="http://schemas.microsoft.com/office/drawing/2014/main" id="{93DD72E2-0854-EB5E-50DB-4FC9E0BB558C}"/>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2" name="Rectangle 17">
              <a:extLst>
                <a:ext uri="{FF2B5EF4-FFF2-40B4-BE49-F238E27FC236}">
                  <a16:creationId xmlns:a16="http://schemas.microsoft.com/office/drawing/2014/main" id="{C33DC6F8-B8ED-3B5F-3BD5-5F25A657200D}"/>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3" name="AutoShape 18">
              <a:extLst>
                <a:ext uri="{FF2B5EF4-FFF2-40B4-BE49-F238E27FC236}">
                  <a16:creationId xmlns:a16="http://schemas.microsoft.com/office/drawing/2014/main" id="{05191708-984B-1F9E-3120-09368D000625}"/>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4" name="Oval 19">
              <a:extLst>
                <a:ext uri="{FF2B5EF4-FFF2-40B4-BE49-F238E27FC236}">
                  <a16:creationId xmlns:a16="http://schemas.microsoft.com/office/drawing/2014/main" id="{B6D13903-C6D6-8327-799D-BAE0C927ED8F}"/>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5" name="Oval 20">
              <a:extLst>
                <a:ext uri="{FF2B5EF4-FFF2-40B4-BE49-F238E27FC236}">
                  <a16:creationId xmlns:a16="http://schemas.microsoft.com/office/drawing/2014/main" id="{3B6984B9-37B3-0543-5A8E-6065C3B8A570}"/>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6" name="Rectangle 21">
              <a:extLst>
                <a:ext uri="{FF2B5EF4-FFF2-40B4-BE49-F238E27FC236}">
                  <a16:creationId xmlns:a16="http://schemas.microsoft.com/office/drawing/2014/main" id="{9B89FE76-0BE0-36AB-A523-44919951FB3D}"/>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7" name="Rectangle 22">
              <a:extLst>
                <a:ext uri="{FF2B5EF4-FFF2-40B4-BE49-F238E27FC236}">
                  <a16:creationId xmlns:a16="http://schemas.microsoft.com/office/drawing/2014/main" id="{39373FC5-76DF-B363-146E-04DA8AA5FD98}"/>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78" name="Freeform 23">
              <a:extLst>
                <a:ext uri="{FF2B5EF4-FFF2-40B4-BE49-F238E27FC236}">
                  <a16:creationId xmlns:a16="http://schemas.microsoft.com/office/drawing/2014/main" id="{992C0B14-F509-64ED-FEE8-40A9D3249791}"/>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79" name="Freeform 24">
              <a:extLst>
                <a:ext uri="{FF2B5EF4-FFF2-40B4-BE49-F238E27FC236}">
                  <a16:creationId xmlns:a16="http://schemas.microsoft.com/office/drawing/2014/main" id="{EC653D24-5F0B-F292-1A3B-7D225071F4F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0" name="Freeform 25">
              <a:extLst>
                <a:ext uri="{FF2B5EF4-FFF2-40B4-BE49-F238E27FC236}">
                  <a16:creationId xmlns:a16="http://schemas.microsoft.com/office/drawing/2014/main" id="{996B2608-57E0-C305-584A-57A8C597E18C}"/>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1" name="Freeform 26">
              <a:extLst>
                <a:ext uri="{FF2B5EF4-FFF2-40B4-BE49-F238E27FC236}">
                  <a16:creationId xmlns:a16="http://schemas.microsoft.com/office/drawing/2014/main" id="{16E17C25-8A70-269A-7F54-170BD033C51B}"/>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2" name="Freeform 27">
              <a:extLst>
                <a:ext uri="{FF2B5EF4-FFF2-40B4-BE49-F238E27FC236}">
                  <a16:creationId xmlns:a16="http://schemas.microsoft.com/office/drawing/2014/main" id="{3540EC94-4E23-7AD7-BCC3-2B5671F183D2}"/>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3" name="Freeform 28">
              <a:extLst>
                <a:ext uri="{FF2B5EF4-FFF2-40B4-BE49-F238E27FC236}">
                  <a16:creationId xmlns:a16="http://schemas.microsoft.com/office/drawing/2014/main" id="{0EA26F2B-73F5-74D8-96F1-E1AA5EE3AF38}"/>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4" name="Freeform 29">
              <a:extLst>
                <a:ext uri="{FF2B5EF4-FFF2-40B4-BE49-F238E27FC236}">
                  <a16:creationId xmlns:a16="http://schemas.microsoft.com/office/drawing/2014/main" id="{4B66171B-B15F-E22D-AC19-B14CCD7B459E}"/>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85" name="Freeform 30">
              <a:extLst>
                <a:ext uri="{FF2B5EF4-FFF2-40B4-BE49-F238E27FC236}">
                  <a16:creationId xmlns:a16="http://schemas.microsoft.com/office/drawing/2014/main" id="{05067E6C-99F9-A229-F07D-530DB19592D2}"/>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9093" name="Group 31">
            <a:extLst>
              <a:ext uri="{FF2B5EF4-FFF2-40B4-BE49-F238E27FC236}">
                <a16:creationId xmlns:a16="http://schemas.microsoft.com/office/drawing/2014/main" id="{0E1A708B-7BDB-2378-5BB8-9870B1644968}"/>
              </a:ext>
            </a:extLst>
          </p:cNvPr>
          <p:cNvGrpSpPr>
            <a:grpSpLocks/>
          </p:cNvGrpSpPr>
          <p:nvPr/>
        </p:nvGrpSpPr>
        <p:grpSpPr bwMode="auto">
          <a:xfrm>
            <a:off x="4927600" y="4105275"/>
            <a:ext cx="795338" cy="1657350"/>
            <a:chOff x="1746" y="2160"/>
            <a:chExt cx="773" cy="1588"/>
          </a:xfrm>
        </p:grpSpPr>
        <p:sp>
          <p:nvSpPr>
            <p:cNvPr id="89152" name="AutoShape 32">
              <a:extLst>
                <a:ext uri="{FF2B5EF4-FFF2-40B4-BE49-F238E27FC236}">
                  <a16:creationId xmlns:a16="http://schemas.microsoft.com/office/drawing/2014/main" id="{24C76B39-AB6C-9E45-AECA-CA4743AF90B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3" name="AutoShape 33">
              <a:extLst>
                <a:ext uri="{FF2B5EF4-FFF2-40B4-BE49-F238E27FC236}">
                  <a16:creationId xmlns:a16="http://schemas.microsoft.com/office/drawing/2014/main" id="{49506C9D-A85C-0D68-4E64-6A26EDCCF25A}"/>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4" name="Rectangle 34">
              <a:extLst>
                <a:ext uri="{FF2B5EF4-FFF2-40B4-BE49-F238E27FC236}">
                  <a16:creationId xmlns:a16="http://schemas.microsoft.com/office/drawing/2014/main" id="{88CF2440-7276-2275-5819-6F5D9E05918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5" name="Rectangle 35">
              <a:extLst>
                <a:ext uri="{FF2B5EF4-FFF2-40B4-BE49-F238E27FC236}">
                  <a16:creationId xmlns:a16="http://schemas.microsoft.com/office/drawing/2014/main" id="{8E43FC64-A575-6E2D-6095-B467E9703AD7}"/>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6" name="AutoShape 36">
              <a:extLst>
                <a:ext uri="{FF2B5EF4-FFF2-40B4-BE49-F238E27FC236}">
                  <a16:creationId xmlns:a16="http://schemas.microsoft.com/office/drawing/2014/main" id="{537272A3-20AD-AFF2-D956-549BCC3CA620}"/>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7" name="Oval 37">
              <a:extLst>
                <a:ext uri="{FF2B5EF4-FFF2-40B4-BE49-F238E27FC236}">
                  <a16:creationId xmlns:a16="http://schemas.microsoft.com/office/drawing/2014/main" id="{870C0DBC-C87C-F403-0FC6-AD3B3B1807E6}"/>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8" name="Oval 38">
              <a:extLst>
                <a:ext uri="{FF2B5EF4-FFF2-40B4-BE49-F238E27FC236}">
                  <a16:creationId xmlns:a16="http://schemas.microsoft.com/office/drawing/2014/main" id="{F54F46A3-1C2E-A6A0-166C-4656261682E1}"/>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59" name="Rectangle 39">
              <a:extLst>
                <a:ext uri="{FF2B5EF4-FFF2-40B4-BE49-F238E27FC236}">
                  <a16:creationId xmlns:a16="http://schemas.microsoft.com/office/drawing/2014/main" id="{C279ECD3-F4CA-83BA-A679-F72FA3BD05BB}"/>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60" name="Rectangle 40">
              <a:extLst>
                <a:ext uri="{FF2B5EF4-FFF2-40B4-BE49-F238E27FC236}">
                  <a16:creationId xmlns:a16="http://schemas.microsoft.com/office/drawing/2014/main" id="{9F012C37-E5FC-E294-FF6C-CC1581AA4EA5}"/>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61" name="Freeform 41">
              <a:extLst>
                <a:ext uri="{FF2B5EF4-FFF2-40B4-BE49-F238E27FC236}">
                  <a16:creationId xmlns:a16="http://schemas.microsoft.com/office/drawing/2014/main" id="{78AA8EE2-D19E-8792-1108-194AE201FB7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2" name="Freeform 42">
              <a:extLst>
                <a:ext uri="{FF2B5EF4-FFF2-40B4-BE49-F238E27FC236}">
                  <a16:creationId xmlns:a16="http://schemas.microsoft.com/office/drawing/2014/main" id="{A1A7E2EA-48AE-AA70-BAE4-89E0C17EFB1A}"/>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3" name="Freeform 43">
              <a:extLst>
                <a:ext uri="{FF2B5EF4-FFF2-40B4-BE49-F238E27FC236}">
                  <a16:creationId xmlns:a16="http://schemas.microsoft.com/office/drawing/2014/main" id="{F6F98E6B-B7ED-B36A-D17A-59AFA9266FA7}"/>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4" name="Freeform 44">
              <a:extLst>
                <a:ext uri="{FF2B5EF4-FFF2-40B4-BE49-F238E27FC236}">
                  <a16:creationId xmlns:a16="http://schemas.microsoft.com/office/drawing/2014/main" id="{2F4FC68C-1F83-0B31-D44F-DB3D04652D0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5" name="Freeform 45">
              <a:extLst>
                <a:ext uri="{FF2B5EF4-FFF2-40B4-BE49-F238E27FC236}">
                  <a16:creationId xmlns:a16="http://schemas.microsoft.com/office/drawing/2014/main" id="{15E09D4F-7911-6432-F431-CCB5BC56139F}"/>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6" name="Freeform 46">
              <a:extLst>
                <a:ext uri="{FF2B5EF4-FFF2-40B4-BE49-F238E27FC236}">
                  <a16:creationId xmlns:a16="http://schemas.microsoft.com/office/drawing/2014/main" id="{0D30A958-65BE-CA40-779E-4B0CDC2EA857}"/>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7" name="Freeform 47">
              <a:extLst>
                <a:ext uri="{FF2B5EF4-FFF2-40B4-BE49-F238E27FC236}">
                  <a16:creationId xmlns:a16="http://schemas.microsoft.com/office/drawing/2014/main" id="{FF75433B-5C3B-0F48-52AD-2C40DE6C5F94}"/>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68" name="Freeform 48">
              <a:extLst>
                <a:ext uri="{FF2B5EF4-FFF2-40B4-BE49-F238E27FC236}">
                  <a16:creationId xmlns:a16="http://schemas.microsoft.com/office/drawing/2014/main" id="{58DA029B-5884-FD88-3E52-11DB9DDC6B9E}"/>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9094" name="Group 49">
            <a:extLst>
              <a:ext uri="{FF2B5EF4-FFF2-40B4-BE49-F238E27FC236}">
                <a16:creationId xmlns:a16="http://schemas.microsoft.com/office/drawing/2014/main" id="{9AFACDDB-8706-8A25-1706-E6288881361A}"/>
              </a:ext>
            </a:extLst>
          </p:cNvPr>
          <p:cNvGrpSpPr>
            <a:grpSpLocks/>
          </p:cNvGrpSpPr>
          <p:nvPr/>
        </p:nvGrpSpPr>
        <p:grpSpPr bwMode="auto">
          <a:xfrm>
            <a:off x="4283075" y="3457575"/>
            <a:ext cx="795338" cy="1584325"/>
            <a:chOff x="1746" y="2160"/>
            <a:chExt cx="773" cy="1588"/>
          </a:xfrm>
        </p:grpSpPr>
        <p:sp>
          <p:nvSpPr>
            <p:cNvPr id="89135" name="AutoShape 50">
              <a:extLst>
                <a:ext uri="{FF2B5EF4-FFF2-40B4-BE49-F238E27FC236}">
                  <a16:creationId xmlns:a16="http://schemas.microsoft.com/office/drawing/2014/main" id="{E37998AE-F2DB-9CA6-2234-495065D56A6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36" name="AutoShape 51">
              <a:extLst>
                <a:ext uri="{FF2B5EF4-FFF2-40B4-BE49-F238E27FC236}">
                  <a16:creationId xmlns:a16="http://schemas.microsoft.com/office/drawing/2014/main" id="{D423ADAA-7E8B-0FF7-1610-C646307E1086}"/>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37" name="Rectangle 52">
              <a:extLst>
                <a:ext uri="{FF2B5EF4-FFF2-40B4-BE49-F238E27FC236}">
                  <a16:creationId xmlns:a16="http://schemas.microsoft.com/office/drawing/2014/main" id="{5FECE9BA-BC9A-A16F-5EF5-FFED8C300310}"/>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38" name="Rectangle 53">
              <a:extLst>
                <a:ext uri="{FF2B5EF4-FFF2-40B4-BE49-F238E27FC236}">
                  <a16:creationId xmlns:a16="http://schemas.microsoft.com/office/drawing/2014/main" id="{E596E85B-5DF5-E4C0-D54C-267293E5B22B}"/>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39" name="AutoShape 54">
              <a:extLst>
                <a:ext uri="{FF2B5EF4-FFF2-40B4-BE49-F238E27FC236}">
                  <a16:creationId xmlns:a16="http://schemas.microsoft.com/office/drawing/2014/main" id="{41B61FE7-1F25-01C2-B46D-8BB75A5FCF18}"/>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40" name="Oval 55">
              <a:extLst>
                <a:ext uri="{FF2B5EF4-FFF2-40B4-BE49-F238E27FC236}">
                  <a16:creationId xmlns:a16="http://schemas.microsoft.com/office/drawing/2014/main" id="{913684E3-E9A5-6D90-C9F6-A94869B89DEB}"/>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41" name="Oval 56">
              <a:extLst>
                <a:ext uri="{FF2B5EF4-FFF2-40B4-BE49-F238E27FC236}">
                  <a16:creationId xmlns:a16="http://schemas.microsoft.com/office/drawing/2014/main" id="{082528DD-F843-2C82-F6A2-5629726EFFFB}"/>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42" name="Rectangle 57">
              <a:extLst>
                <a:ext uri="{FF2B5EF4-FFF2-40B4-BE49-F238E27FC236}">
                  <a16:creationId xmlns:a16="http://schemas.microsoft.com/office/drawing/2014/main" id="{78A86C53-5582-5D05-5A63-D32CE6DE32B4}"/>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43" name="Rectangle 58">
              <a:extLst>
                <a:ext uri="{FF2B5EF4-FFF2-40B4-BE49-F238E27FC236}">
                  <a16:creationId xmlns:a16="http://schemas.microsoft.com/office/drawing/2014/main" id="{3604DFE2-231F-1253-A970-F77985D298BC}"/>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44" name="Freeform 59">
              <a:extLst>
                <a:ext uri="{FF2B5EF4-FFF2-40B4-BE49-F238E27FC236}">
                  <a16:creationId xmlns:a16="http://schemas.microsoft.com/office/drawing/2014/main" id="{049D2A8A-4D9F-B57C-CBE1-36A27E80BC3C}"/>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45" name="Freeform 60">
              <a:extLst>
                <a:ext uri="{FF2B5EF4-FFF2-40B4-BE49-F238E27FC236}">
                  <a16:creationId xmlns:a16="http://schemas.microsoft.com/office/drawing/2014/main" id="{AC268EBC-365A-318B-9DB7-393FB78672DF}"/>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46" name="Freeform 61">
              <a:extLst>
                <a:ext uri="{FF2B5EF4-FFF2-40B4-BE49-F238E27FC236}">
                  <a16:creationId xmlns:a16="http://schemas.microsoft.com/office/drawing/2014/main" id="{F492D69D-D86E-F05A-169F-27FCD4DA874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47" name="Freeform 62">
              <a:extLst>
                <a:ext uri="{FF2B5EF4-FFF2-40B4-BE49-F238E27FC236}">
                  <a16:creationId xmlns:a16="http://schemas.microsoft.com/office/drawing/2014/main" id="{5926A6C7-2649-3473-61FE-9965D43C6E80}"/>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48" name="Freeform 63">
              <a:extLst>
                <a:ext uri="{FF2B5EF4-FFF2-40B4-BE49-F238E27FC236}">
                  <a16:creationId xmlns:a16="http://schemas.microsoft.com/office/drawing/2014/main" id="{71785EFC-C400-CE31-8F27-3B57F60FEC10}"/>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49" name="Freeform 64">
              <a:extLst>
                <a:ext uri="{FF2B5EF4-FFF2-40B4-BE49-F238E27FC236}">
                  <a16:creationId xmlns:a16="http://schemas.microsoft.com/office/drawing/2014/main" id="{B72C19EB-8294-6C6B-5FCA-0A56371A97F6}"/>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50" name="Freeform 65">
              <a:extLst>
                <a:ext uri="{FF2B5EF4-FFF2-40B4-BE49-F238E27FC236}">
                  <a16:creationId xmlns:a16="http://schemas.microsoft.com/office/drawing/2014/main" id="{46DC56BD-FE24-3901-95C7-DE1E5EDFE7EA}"/>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51" name="Freeform 66">
              <a:extLst>
                <a:ext uri="{FF2B5EF4-FFF2-40B4-BE49-F238E27FC236}">
                  <a16:creationId xmlns:a16="http://schemas.microsoft.com/office/drawing/2014/main" id="{D106A5B6-B505-DE20-0789-0F705B90E23F}"/>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9095" name="Group 67">
            <a:extLst>
              <a:ext uri="{FF2B5EF4-FFF2-40B4-BE49-F238E27FC236}">
                <a16:creationId xmlns:a16="http://schemas.microsoft.com/office/drawing/2014/main" id="{E079C108-52B7-0418-8603-1FA20092F419}"/>
              </a:ext>
            </a:extLst>
          </p:cNvPr>
          <p:cNvGrpSpPr>
            <a:grpSpLocks/>
          </p:cNvGrpSpPr>
          <p:nvPr/>
        </p:nvGrpSpPr>
        <p:grpSpPr bwMode="auto">
          <a:xfrm>
            <a:off x="3779838" y="4465638"/>
            <a:ext cx="795337" cy="1584325"/>
            <a:chOff x="1746" y="2160"/>
            <a:chExt cx="773" cy="1588"/>
          </a:xfrm>
        </p:grpSpPr>
        <p:sp>
          <p:nvSpPr>
            <p:cNvPr id="89118" name="AutoShape 68">
              <a:extLst>
                <a:ext uri="{FF2B5EF4-FFF2-40B4-BE49-F238E27FC236}">
                  <a16:creationId xmlns:a16="http://schemas.microsoft.com/office/drawing/2014/main" id="{BD928A5D-B352-0909-729A-C6183AEEC8A8}"/>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9" name="AutoShape 69">
              <a:extLst>
                <a:ext uri="{FF2B5EF4-FFF2-40B4-BE49-F238E27FC236}">
                  <a16:creationId xmlns:a16="http://schemas.microsoft.com/office/drawing/2014/main" id="{8F4A44D5-1AAB-7391-1D8B-854405B50A7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0" name="Rectangle 70">
              <a:extLst>
                <a:ext uri="{FF2B5EF4-FFF2-40B4-BE49-F238E27FC236}">
                  <a16:creationId xmlns:a16="http://schemas.microsoft.com/office/drawing/2014/main" id="{FA0FC82F-74F0-6A0F-F780-6D30B527EBFB}"/>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1" name="Rectangle 71">
              <a:extLst>
                <a:ext uri="{FF2B5EF4-FFF2-40B4-BE49-F238E27FC236}">
                  <a16:creationId xmlns:a16="http://schemas.microsoft.com/office/drawing/2014/main" id="{3E059215-0D5F-A1CE-F27B-2FEA7210CD80}"/>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2" name="AutoShape 72">
              <a:extLst>
                <a:ext uri="{FF2B5EF4-FFF2-40B4-BE49-F238E27FC236}">
                  <a16:creationId xmlns:a16="http://schemas.microsoft.com/office/drawing/2014/main" id="{57ABF17E-5FFB-1ED8-D0D1-599C77FBD81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3" name="Oval 73">
              <a:extLst>
                <a:ext uri="{FF2B5EF4-FFF2-40B4-BE49-F238E27FC236}">
                  <a16:creationId xmlns:a16="http://schemas.microsoft.com/office/drawing/2014/main" id="{F8C33B1D-1D99-DADB-0770-4FCCB5B2B237}"/>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4" name="Oval 74">
              <a:extLst>
                <a:ext uri="{FF2B5EF4-FFF2-40B4-BE49-F238E27FC236}">
                  <a16:creationId xmlns:a16="http://schemas.microsoft.com/office/drawing/2014/main" id="{BC1DFFDE-1F9F-6301-2172-9488ECD83EC5}"/>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5" name="Rectangle 75">
              <a:extLst>
                <a:ext uri="{FF2B5EF4-FFF2-40B4-BE49-F238E27FC236}">
                  <a16:creationId xmlns:a16="http://schemas.microsoft.com/office/drawing/2014/main" id="{DEFDC338-E9FC-E18C-CAC8-3C4F36F33F92}"/>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6" name="Rectangle 76">
              <a:extLst>
                <a:ext uri="{FF2B5EF4-FFF2-40B4-BE49-F238E27FC236}">
                  <a16:creationId xmlns:a16="http://schemas.microsoft.com/office/drawing/2014/main" id="{121B9B8D-6D34-3D41-1BD9-6A767E703123}"/>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27" name="Freeform 77">
              <a:extLst>
                <a:ext uri="{FF2B5EF4-FFF2-40B4-BE49-F238E27FC236}">
                  <a16:creationId xmlns:a16="http://schemas.microsoft.com/office/drawing/2014/main" id="{BC629422-19D8-D7BD-BAA2-5C0D11014EB3}"/>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28" name="Freeform 78">
              <a:extLst>
                <a:ext uri="{FF2B5EF4-FFF2-40B4-BE49-F238E27FC236}">
                  <a16:creationId xmlns:a16="http://schemas.microsoft.com/office/drawing/2014/main" id="{DAC9A627-2A1A-DFCA-8AA0-7E8C0B7F14D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29" name="Freeform 79">
              <a:extLst>
                <a:ext uri="{FF2B5EF4-FFF2-40B4-BE49-F238E27FC236}">
                  <a16:creationId xmlns:a16="http://schemas.microsoft.com/office/drawing/2014/main" id="{CBFF59BC-961B-6293-5997-8195B080337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30" name="Freeform 80">
              <a:extLst>
                <a:ext uri="{FF2B5EF4-FFF2-40B4-BE49-F238E27FC236}">
                  <a16:creationId xmlns:a16="http://schemas.microsoft.com/office/drawing/2014/main" id="{327D6000-E374-68B7-4199-0AB2256AD6D5}"/>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31" name="Freeform 81">
              <a:extLst>
                <a:ext uri="{FF2B5EF4-FFF2-40B4-BE49-F238E27FC236}">
                  <a16:creationId xmlns:a16="http://schemas.microsoft.com/office/drawing/2014/main" id="{7D49BD9A-A4BF-AB7F-4D08-4DE24AACE97A}"/>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32" name="Freeform 82">
              <a:extLst>
                <a:ext uri="{FF2B5EF4-FFF2-40B4-BE49-F238E27FC236}">
                  <a16:creationId xmlns:a16="http://schemas.microsoft.com/office/drawing/2014/main" id="{369797CC-1FA2-A3D6-D8E8-70DD2BAACCE9}"/>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33" name="Freeform 83">
              <a:extLst>
                <a:ext uri="{FF2B5EF4-FFF2-40B4-BE49-F238E27FC236}">
                  <a16:creationId xmlns:a16="http://schemas.microsoft.com/office/drawing/2014/main" id="{66EDBA69-44D7-57B2-1921-7316ED02EA8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9134" name="Freeform 84">
              <a:extLst>
                <a:ext uri="{FF2B5EF4-FFF2-40B4-BE49-F238E27FC236}">
                  <a16:creationId xmlns:a16="http://schemas.microsoft.com/office/drawing/2014/main" id="{119E520C-E930-2C5A-C5C7-DACA1921B47A}"/>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89096" name="Group 85">
            <a:extLst>
              <a:ext uri="{FF2B5EF4-FFF2-40B4-BE49-F238E27FC236}">
                <a16:creationId xmlns:a16="http://schemas.microsoft.com/office/drawing/2014/main" id="{AA993FE0-A9F4-33B8-4BD9-F709FE24EE46}"/>
              </a:ext>
            </a:extLst>
          </p:cNvPr>
          <p:cNvGrpSpPr>
            <a:grpSpLocks/>
          </p:cNvGrpSpPr>
          <p:nvPr/>
        </p:nvGrpSpPr>
        <p:grpSpPr bwMode="auto">
          <a:xfrm>
            <a:off x="3205163" y="3960813"/>
            <a:ext cx="576262" cy="1555750"/>
            <a:chOff x="1474" y="2178"/>
            <a:chExt cx="545" cy="1570"/>
          </a:xfrm>
        </p:grpSpPr>
        <p:sp>
          <p:nvSpPr>
            <p:cNvPr id="89109" name="AutoShape 86">
              <a:extLst>
                <a:ext uri="{FF2B5EF4-FFF2-40B4-BE49-F238E27FC236}">
                  <a16:creationId xmlns:a16="http://schemas.microsoft.com/office/drawing/2014/main" id="{620AE697-0AEE-AABE-C0D1-E4A73C275106}"/>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0" name="AutoShape 87">
              <a:extLst>
                <a:ext uri="{FF2B5EF4-FFF2-40B4-BE49-F238E27FC236}">
                  <a16:creationId xmlns:a16="http://schemas.microsoft.com/office/drawing/2014/main" id="{89434D6F-4340-2076-C9AE-C98F0856B343}"/>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1" name="Rectangle 88">
              <a:extLst>
                <a:ext uri="{FF2B5EF4-FFF2-40B4-BE49-F238E27FC236}">
                  <a16:creationId xmlns:a16="http://schemas.microsoft.com/office/drawing/2014/main" id="{7CC5A0EE-6AEE-C908-D0F1-03EBC8FE986E}"/>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2" name="Rectangle 89">
              <a:extLst>
                <a:ext uri="{FF2B5EF4-FFF2-40B4-BE49-F238E27FC236}">
                  <a16:creationId xmlns:a16="http://schemas.microsoft.com/office/drawing/2014/main" id="{80933BFB-ABBA-9AC6-E72A-4032F37DC260}"/>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3" name="AutoShape 90">
              <a:extLst>
                <a:ext uri="{FF2B5EF4-FFF2-40B4-BE49-F238E27FC236}">
                  <a16:creationId xmlns:a16="http://schemas.microsoft.com/office/drawing/2014/main" id="{BF33D292-41BE-C561-A6B0-497C5CB87672}"/>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4" name="AutoShape 91">
              <a:extLst>
                <a:ext uri="{FF2B5EF4-FFF2-40B4-BE49-F238E27FC236}">
                  <a16:creationId xmlns:a16="http://schemas.microsoft.com/office/drawing/2014/main" id="{C68A428D-5E87-C72E-3A9E-C46A358FC20F}"/>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5" name="AutoShape 92">
              <a:extLst>
                <a:ext uri="{FF2B5EF4-FFF2-40B4-BE49-F238E27FC236}">
                  <a16:creationId xmlns:a16="http://schemas.microsoft.com/office/drawing/2014/main" id="{E9D60336-CB8A-A933-CFFF-31B31ADA42F7}"/>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9116" name="Oval 93">
              <a:extLst>
                <a:ext uri="{FF2B5EF4-FFF2-40B4-BE49-F238E27FC236}">
                  <a16:creationId xmlns:a16="http://schemas.microsoft.com/office/drawing/2014/main" id="{11D0D381-63C9-FF3B-CD32-7B1997394714}"/>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17" name="Oval 94">
              <a:extLst>
                <a:ext uri="{FF2B5EF4-FFF2-40B4-BE49-F238E27FC236}">
                  <a16:creationId xmlns:a16="http://schemas.microsoft.com/office/drawing/2014/main" id="{C5C4F616-7049-3B23-222A-2D6E33A65701}"/>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89097" name="Group 95">
            <a:extLst>
              <a:ext uri="{FF2B5EF4-FFF2-40B4-BE49-F238E27FC236}">
                <a16:creationId xmlns:a16="http://schemas.microsoft.com/office/drawing/2014/main" id="{CD75976C-373F-9D2E-1BC3-5EEBE91083DA}"/>
              </a:ext>
            </a:extLst>
          </p:cNvPr>
          <p:cNvGrpSpPr>
            <a:grpSpLocks/>
          </p:cNvGrpSpPr>
          <p:nvPr/>
        </p:nvGrpSpPr>
        <p:grpSpPr bwMode="auto">
          <a:xfrm>
            <a:off x="2627313" y="4824413"/>
            <a:ext cx="576262" cy="1484312"/>
            <a:chOff x="1474" y="2178"/>
            <a:chExt cx="545" cy="1570"/>
          </a:xfrm>
        </p:grpSpPr>
        <p:sp>
          <p:nvSpPr>
            <p:cNvPr id="89100" name="AutoShape 96">
              <a:extLst>
                <a:ext uri="{FF2B5EF4-FFF2-40B4-BE49-F238E27FC236}">
                  <a16:creationId xmlns:a16="http://schemas.microsoft.com/office/drawing/2014/main" id="{3803F385-730E-A3D8-587B-6F817901DB67}"/>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1" name="AutoShape 97">
              <a:extLst>
                <a:ext uri="{FF2B5EF4-FFF2-40B4-BE49-F238E27FC236}">
                  <a16:creationId xmlns:a16="http://schemas.microsoft.com/office/drawing/2014/main" id="{92DA71DB-D386-C8DC-CE68-D264823B8D5E}"/>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2" name="Rectangle 98">
              <a:extLst>
                <a:ext uri="{FF2B5EF4-FFF2-40B4-BE49-F238E27FC236}">
                  <a16:creationId xmlns:a16="http://schemas.microsoft.com/office/drawing/2014/main" id="{D25967F2-0ECA-2051-1A69-74C5D8D599B0}"/>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3" name="Rectangle 99">
              <a:extLst>
                <a:ext uri="{FF2B5EF4-FFF2-40B4-BE49-F238E27FC236}">
                  <a16:creationId xmlns:a16="http://schemas.microsoft.com/office/drawing/2014/main" id="{EB89FD5F-ECD5-5FF8-CFAF-B590FF0DD954}"/>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4" name="AutoShape 100">
              <a:extLst>
                <a:ext uri="{FF2B5EF4-FFF2-40B4-BE49-F238E27FC236}">
                  <a16:creationId xmlns:a16="http://schemas.microsoft.com/office/drawing/2014/main" id="{4EE52E4D-9981-F5BC-B7A0-13B87609A898}"/>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5" name="AutoShape 101">
              <a:extLst>
                <a:ext uri="{FF2B5EF4-FFF2-40B4-BE49-F238E27FC236}">
                  <a16:creationId xmlns:a16="http://schemas.microsoft.com/office/drawing/2014/main" id="{B297C9EE-9EBD-3616-AEAE-D97D9B1A06DB}"/>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6" name="AutoShape 102">
              <a:extLst>
                <a:ext uri="{FF2B5EF4-FFF2-40B4-BE49-F238E27FC236}">
                  <a16:creationId xmlns:a16="http://schemas.microsoft.com/office/drawing/2014/main" id="{B9BDF344-A30B-425C-05EA-0D800AFFC4C6}"/>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89107" name="Oval 103">
              <a:extLst>
                <a:ext uri="{FF2B5EF4-FFF2-40B4-BE49-F238E27FC236}">
                  <a16:creationId xmlns:a16="http://schemas.microsoft.com/office/drawing/2014/main" id="{487265AA-7CE5-D03E-E563-8AEF0A529837}"/>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89108" name="Oval 104">
              <a:extLst>
                <a:ext uri="{FF2B5EF4-FFF2-40B4-BE49-F238E27FC236}">
                  <a16:creationId xmlns:a16="http://schemas.microsoft.com/office/drawing/2014/main" id="{68D12818-B1ED-1289-78B8-B36EB4F7127A}"/>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5578" name="AutoShape 106">
            <a:extLst>
              <a:ext uri="{FF2B5EF4-FFF2-40B4-BE49-F238E27FC236}">
                <a16:creationId xmlns:a16="http://schemas.microsoft.com/office/drawing/2014/main" id="{CF6595D6-86D1-5849-210C-D41BC605FB23}"/>
              </a:ext>
            </a:extLst>
          </p:cNvPr>
          <p:cNvSpPr>
            <a:spLocks noChangeArrowheads="1"/>
          </p:cNvSpPr>
          <p:nvPr/>
        </p:nvSpPr>
        <p:spPr bwMode="auto">
          <a:xfrm>
            <a:off x="900113" y="360363"/>
            <a:ext cx="4176712" cy="1512887"/>
          </a:xfrm>
          <a:prstGeom prst="wedgeEllipseCallout">
            <a:avLst>
              <a:gd name="adj1" fmla="val -13931"/>
              <a:gd name="adj2" fmla="val 152940"/>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E’ vero, maestra…io ne ho pure parlato con la mamma e lei mi ha detto che, purtroppo, le macchine servono per il lavoro. </a:t>
            </a:r>
          </a:p>
        </p:txBody>
      </p:sp>
      <p:sp>
        <p:nvSpPr>
          <p:cNvPr id="105580" name="AutoShape 108">
            <a:extLst>
              <a:ext uri="{FF2B5EF4-FFF2-40B4-BE49-F238E27FC236}">
                <a16:creationId xmlns:a16="http://schemas.microsoft.com/office/drawing/2014/main" id="{BB932380-B241-50EE-DC98-5E3DF9E91BF8}"/>
              </a:ext>
            </a:extLst>
          </p:cNvPr>
          <p:cNvSpPr>
            <a:spLocks noChangeArrowheads="1"/>
          </p:cNvSpPr>
          <p:nvPr/>
        </p:nvSpPr>
        <p:spPr bwMode="auto">
          <a:xfrm>
            <a:off x="2771775" y="1512888"/>
            <a:ext cx="3529013" cy="1368425"/>
          </a:xfrm>
          <a:prstGeom prst="wedgeEllipseCallout">
            <a:avLst>
              <a:gd name="adj1" fmla="val -53014"/>
              <a:gd name="adj2" fmla="val 101741"/>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Ha detto che piacerebbe anche a lei che non ci fossero molte macchine in giro ma…questi sono i nostri tempi!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5578"/>
                                        </p:tgtEl>
                                        <p:attrNameLst>
                                          <p:attrName>style.visibility</p:attrName>
                                        </p:attrNameLst>
                                      </p:cBhvr>
                                      <p:to>
                                        <p:strVal val="visible"/>
                                      </p:to>
                                    </p:set>
                                    <p:anim calcmode="lin" valueType="num">
                                      <p:cBhvr>
                                        <p:cTn id="7" dur="1000" fill="hold"/>
                                        <p:tgtEl>
                                          <p:spTgt spid="105578"/>
                                        </p:tgtEl>
                                        <p:attrNameLst>
                                          <p:attrName>ppt_w</p:attrName>
                                        </p:attrNameLst>
                                      </p:cBhvr>
                                      <p:tavLst>
                                        <p:tav tm="0">
                                          <p:val>
                                            <p:strVal val="#ppt_w*0.70"/>
                                          </p:val>
                                        </p:tav>
                                        <p:tav tm="100000">
                                          <p:val>
                                            <p:strVal val="#ppt_w"/>
                                          </p:val>
                                        </p:tav>
                                      </p:tavLst>
                                    </p:anim>
                                    <p:anim calcmode="lin" valueType="num">
                                      <p:cBhvr>
                                        <p:cTn id="8" dur="1000" fill="hold"/>
                                        <p:tgtEl>
                                          <p:spTgt spid="105578"/>
                                        </p:tgtEl>
                                        <p:attrNameLst>
                                          <p:attrName>ppt_h</p:attrName>
                                        </p:attrNameLst>
                                      </p:cBhvr>
                                      <p:tavLst>
                                        <p:tav tm="0">
                                          <p:val>
                                            <p:strVal val="#ppt_h"/>
                                          </p:val>
                                        </p:tav>
                                        <p:tav tm="100000">
                                          <p:val>
                                            <p:strVal val="#ppt_h"/>
                                          </p:val>
                                        </p:tav>
                                      </p:tavLst>
                                    </p:anim>
                                    <p:animEffect transition="in" filter="fade">
                                      <p:cBhvr>
                                        <p:cTn id="9" dur="1000"/>
                                        <p:tgtEl>
                                          <p:spTgt spid="1055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5580"/>
                                        </p:tgtEl>
                                        <p:attrNameLst>
                                          <p:attrName>style.visibility</p:attrName>
                                        </p:attrNameLst>
                                      </p:cBhvr>
                                      <p:to>
                                        <p:strVal val="visible"/>
                                      </p:to>
                                    </p:set>
                                    <p:anim calcmode="lin" valueType="num">
                                      <p:cBhvr>
                                        <p:cTn id="14" dur="1000" fill="hold"/>
                                        <p:tgtEl>
                                          <p:spTgt spid="105580"/>
                                        </p:tgtEl>
                                        <p:attrNameLst>
                                          <p:attrName>ppt_w</p:attrName>
                                        </p:attrNameLst>
                                      </p:cBhvr>
                                      <p:tavLst>
                                        <p:tav tm="0">
                                          <p:val>
                                            <p:strVal val="#ppt_w*0.70"/>
                                          </p:val>
                                        </p:tav>
                                        <p:tav tm="100000">
                                          <p:val>
                                            <p:strVal val="#ppt_w"/>
                                          </p:val>
                                        </p:tav>
                                      </p:tavLst>
                                    </p:anim>
                                    <p:anim calcmode="lin" valueType="num">
                                      <p:cBhvr>
                                        <p:cTn id="15" dur="1000" fill="hold"/>
                                        <p:tgtEl>
                                          <p:spTgt spid="105580"/>
                                        </p:tgtEl>
                                        <p:attrNameLst>
                                          <p:attrName>ppt_h</p:attrName>
                                        </p:attrNameLst>
                                      </p:cBhvr>
                                      <p:tavLst>
                                        <p:tav tm="0">
                                          <p:val>
                                            <p:strVal val="#ppt_h"/>
                                          </p:val>
                                        </p:tav>
                                        <p:tav tm="100000">
                                          <p:val>
                                            <p:strVal val="#ppt_h"/>
                                          </p:val>
                                        </p:tav>
                                      </p:tavLst>
                                    </p:anim>
                                    <p:animEffect transition="in" filter="fade">
                                      <p:cBhvr>
                                        <p:cTn id="16" dur="1000"/>
                                        <p:tgtEl>
                                          <p:spTgt spid="105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578" grpId="0" animBg="1"/>
      <p:bldP spid="105580"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8E80C74-1ED9-B986-7B1B-7DF658D3A41C}"/>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90115" name="Group 108">
            <a:extLst>
              <a:ext uri="{FF2B5EF4-FFF2-40B4-BE49-F238E27FC236}">
                <a16:creationId xmlns:a16="http://schemas.microsoft.com/office/drawing/2014/main" id="{28C71580-C2D4-88C5-0439-4E3A6A8D86B0}"/>
              </a:ext>
            </a:extLst>
          </p:cNvPr>
          <p:cNvGrpSpPr>
            <a:grpSpLocks/>
          </p:cNvGrpSpPr>
          <p:nvPr/>
        </p:nvGrpSpPr>
        <p:grpSpPr bwMode="auto">
          <a:xfrm>
            <a:off x="7162800" y="1916113"/>
            <a:ext cx="1296988" cy="4297362"/>
            <a:chOff x="4512" y="1207"/>
            <a:chExt cx="817" cy="2707"/>
          </a:xfrm>
        </p:grpSpPr>
        <p:sp>
          <p:nvSpPr>
            <p:cNvPr id="90211" name="AutoShape 4">
              <a:extLst>
                <a:ext uri="{FF2B5EF4-FFF2-40B4-BE49-F238E27FC236}">
                  <a16:creationId xmlns:a16="http://schemas.microsoft.com/office/drawing/2014/main" id="{0A7F0C58-590C-7772-6623-A95E4F270094}"/>
                </a:ext>
              </a:extLst>
            </p:cNvPr>
            <p:cNvSpPr>
              <a:spLocks noChangeArrowheads="1"/>
            </p:cNvSpPr>
            <p:nvPr/>
          </p:nvSpPr>
          <p:spPr bwMode="auto">
            <a:xfrm>
              <a:off x="4684"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0212" name="AutoShape 5">
              <a:extLst>
                <a:ext uri="{FF2B5EF4-FFF2-40B4-BE49-F238E27FC236}">
                  <a16:creationId xmlns:a16="http://schemas.microsoft.com/office/drawing/2014/main" id="{6B08FEDC-E204-3C80-E786-2F1C5208F5F8}"/>
                </a:ext>
              </a:extLst>
            </p:cNvPr>
            <p:cNvSpPr>
              <a:spLocks noChangeArrowheads="1"/>
            </p:cNvSpPr>
            <p:nvPr/>
          </p:nvSpPr>
          <p:spPr bwMode="auto">
            <a:xfrm rot="3454893">
              <a:off x="5104"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3" name="AutoShape 6">
              <a:extLst>
                <a:ext uri="{FF2B5EF4-FFF2-40B4-BE49-F238E27FC236}">
                  <a16:creationId xmlns:a16="http://schemas.microsoft.com/office/drawing/2014/main" id="{AC9B8C41-A1D9-1B9B-67AF-20AA4BD7ACAD}"/>
                </a:ext>
              </a:extLst>
            </p:cNvPr>
            <p:cNvSpPr>
              <a:spLocks noChangeArrowheads="1"/>
            </p:cNvSpPr>
            <p:nvPr/>
          </p:nvSpPr>
          <p:spPr bwMode="auto">
            <a:xfrm rot="6415854">
              <a:off x="4576"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4" name="Rectangle 7">
              <a:extLst>
                <a:ext uri="{FF2B5EF4-FFF2-40B4-BE49-F238E27FC236}">
                  <a16:creationId xmlns:a16="http://schemas.microsoft.com/office/drawing/2014/main" id="{50F9CCF4-5B4D-60AD-84C7-707E737AB4BD}"/>
                </a:ext>
              </a:extLst>
            </p:cNvPr>
            <p:cNvSpPr>
              <a:spLocks noChangeArrowheads="1"/>
            </p:cNvSpPr>
            <p:nvPr/>
          </p:nvSpPr>
          <p:spPr bwMode="auto">
            <a:xfrm>
              <a:off x="473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5" name="Rectangle 8">
              <a:extLst>
                <a:ext uri="{FF2B5EF4-FFF2-40B4-BE49-F238E27FC236}">
                  <a16:creationId xmlns:a16="http://schemas.microsoft.com/office/drawing/2014/main" id="{18DBDAE1-01E9-6287-99EB-9D6011324231}"/>
                </a:ext>
              </a:extLst>
            </p:cNvPr>
            <p:cNvSpPr>
              <a:spLocks noChangeArrowheads="1"/>
            </p:cNvSpPr>
            <p:nvPr/>
          </p:nvSpPr>
          <p:spPr bwMode="auto">
            <a:xfrm>
              <a:off x="500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6" name="AutoShape 9">
              <a:extLst>
                <a:ext uri="{FF2B5EF4-FFF2-40B4-BE49-F238E27FC236}">
                  <a16:creationId xmlns:a16="http://schemas.microsoft.com/office/drawing/2014/main" id="{9B5D49C3-8018-7B83-4840-3A96A9F8A09D}"/>
                </a:ext>
              </a:extLst>
            </p:cNvPr>
            <p:cNvSpPr>
              <a:spLocks noChangeArrowheads="1"/>
            </p:cNvSpPr>
            <p:nvPr/>
          </p:nvSpPr>
          <p:spPr bwMode="auto">
            <a:xfrm>
              <a:off x="4538"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7" name="AutoShape 10">
              <a:extLst>
                <a:ext uri="{FF2B5EF4-FFF2-40B4-BE49-F238E27FC236}">
                  <a16:creationId xmlns:a16="http://schemas.microsoft.com/office/drawing/2014/main" id="{F89F16CF-8A76-6006-D9E3-59159D23024E}"/>
                </a:ext>
              </a:extLst>
            </p:cNvPr>
            <p:cNvSpPr>
              <a:spLocks noChangeArrowheads="1"/>
            </p:cNvSpPr>
            <p:nvPr/>
          </p:nvSpPr>
          <p:spPr bwMode="auto">
            <a:xfrm>
              <a:off x="4710" y="1407"/>
              <a:ext cx="393" cy="602"/>
            </a:xfrm>
            <a:prstGeom prst="smileyFace">
              <a:avLst>
                <a:gd name="adj" fmla="val 294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8" name="Oval 11">
              <a:extLst>
                <a:ext uri="{FF2B5EF4-FFF2-40B4-BE49-F238E27FC236}">
                  <a16:creationId xmlns:a16="http://schemas.microsoft.com/office/drawing/2014/main" id="{65D23CC7-B757-1DD1-9CF2-4BFA5EE8A6C2}"/>
                </a:ext>
              </a:extLst>
            </p:cNvPr>
            <p:cNvSpPr>
              <a:spLocks noChangeArrowheads="1"/>
            </p:cNvSpPr>
            <p:nvPr/>
          </p:nvSpPr>
          <p:spPr bwMode="auto">
            <a:xfrm>
              <a:off x="4946"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19" name="Oval 12">
              <a:extLst>
                <a:ext uri="{FF2B5EF4-FFF2-40B4-BE49-F238E27FC236}">
                  <a16:creationId xmlns:a16="http://schemas.microsoft.com/office/drawing/2014/main" id="{5350597A-5D00-EC2E-6739-D9A3A93B0F9E}"/>
                </a:ext>
              </a:extLst>
            </p:cNvPr>
            <p:cNvSpPr>
              <a:spLocks noChangeArrowheads="1"/>
            </p:cNvSpPr>
            <p:nvPr/>
          </p:nvSpPr>
          <p:spPr bwMode="auto">
            <a:xfrm>
              <a:off x="4823"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0116" name="Group 13">
            <a:extLst>
              <a:ext uri="{FF2B5EF4-FFF2-40B4-BE49-F238E27FC236}">
                <a16:creationId xmlns:a16="http://schemas.microsoft.com/office/drawing/2014/main" id="{AD404B56-5F67-5499-E9B0-B36C68700746}"/>
              </a:ext>
            </a:extLst>
          </p:cNvPr>
          <p:cNvGrpSpPr>
            <a:grpSpLocks/>
          </p:cNvGrpSpPr>
          <p:nvPr/>
        </p:nvGrpSpPr>
        <p:grpSpPr bwMode="auto">
          <a:xfrm>
            <a:off x="1114425" y="3357563"/>
            <a:ext cx="1082675" cy="1873250"/>
            <a:chOff x="1746" y="2160"/>
            <a:chExt cx="773" cy="1588"/>
          </a:xfrm>
        </p:grpSpPr>
        <p:sp>
          <p:nvSpPr>
            <p:cNvPr id="90194" name="AutoShape 14">
              <a:extLst>
                <a:ext uri="{FF2B5EF4-FFF2-40B4-BE49-F238E27FC236}">
                  <a16:creationId xmlns:a16="http://schemas.microsoft.com/office/drawing/2014/main" id="{ABE507D9-B3FB-33A9-B7F1-0A971E728869}"/>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95" name="AutoShape 15">
              <a:extLst>
                <a:ext uri="{FF2B5EF4-FFF2-40B4-BE49-F238E27FC236}">
                  <a16:creationId xmlns:a16="http://schemas.microsoft.com/office/drawing/2014/main" id="{48CC0D62-77A5-E534-098A-C7F2BA0747DB}"/>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96" name="Rectangle 16">
              <a:extLst>
                <a:ext uri="{FF2B5EF4-FFF2-40B4-BE49-F238E27FC236}">
                  <a16:creationId xmlns:a16="http://schemas.microsoft.com/office/drawing/2014/main" id="{DAEED5B7-1664-E216-3BAB-22975F0195E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97" name="Rectangle 17">
              <a:extLst>
                <a:ext uri="{FF2B5EF4-FFF2-40B4-BE49-F238E27FC236}">
                  <a16:creationId xmlns:a16="http://schemas.microsoft.com/office/drawing/2014/main" id="{5204F3E8-C63E-D389-81D6-447A5066BFE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98" name="AutoShape 18">
              <a:extLst>
                <a:ext uri="{FF2B5EF4-FFF2-40B4-BE49-F238E27FC236}">
                  <a16:creationId xmlns:a16="http://schemas.microsoft.com/office/drawing/2014/main" id="{F31468F2-4427-1067-7C35-716CA900420E}"/>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99" name="Oval 19">
              <a:extLst>
                <a:ext uri="{FF2B5EF4-FFF2-40B4-BE49-F238E27FC236}">
                  <a16:creationId xmlns:a16="http://schemas.microsoft.com/office/drawing/2014/main" id="{94044FB2-B3E1-1ADB-F510-338F2AA0B3E8}"/>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00" name="Oval 20">
              <a:extLst>
                <a:ext uri="{FF2B5EF4-FFF2-40B4-BE49-F238E27FC236}">
                  <a16:creationId xmlns:a16="http://schemas.microsoft.com/office/drawing/2014/main" id="{D013FB94-E9F6-889C-791C-A0432B52038E}"/>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01" name="Rectangle 21">
              <a:extLst>
                <a:ext uri="{FF2B5EF4-FFF2-40B4-BE49-F238E27FC236}">
                  <a16:creationId xmlns:a16="http://schemas.microsoft.com/office/drawing/2014/main" id="{087DEF72-D8AB-ACA0-EED2-F0172413B91A}"/>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02" name="Rectangle 22">
              <a:extLst>
                <a:ext uri="{FF2B5EF4-FFF2-40B4-BE49-F238E27FC236}">
                  <a16:creationId xmlns:a16="http://schemas.microsoft.com/office/drawing/2014/main" id="{3151CE93-6B5E-C068-7F59-135A557C4231}"/>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203" name="Freeform 23">
              <a:extLst>
                <a:ext uri="{FF2B5EF4-FFF2-40B4-BE49-F238E27FC236}">
                  <a16:creationId xmlns:a16="http://schemas.microsoft.com/office/drawing/2014/main" id="{3F6551E9-99E9-5D58-010C-AEC74E585F1F}"/>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4" name="Freeform 24">
              <a:extLst>
                <a:ext uri="{FF2B5EF4-FFF2-40B4-BE49-F238E27FC236}">
                  <a16:creationId xmlns:a16="http://schemas.microsoft.com/office/drawing/2014/main" id="{EEE5DE13-86E7-AEF7-22B4-E5182AE777E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5" name="Freeform 25">
              <a:extLst>
                <a:ext uri="{FF2B5EF4-FFF2-40B4-BE49-F238E27FC236}">
                  <a16:creationId xmlns:a16="http://schemas.microsoft.com/office/drawing/2014/main" id="{1EC6D350-9EDA-FFD8-5020-CFC7DBF4963B}"/>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6" name="Freeform 26">
              <a:extLst>
                <a:ext uri="{FF2B5EF4-FFF2-40B4-BE49-F238E27FC236}">
                  <a16:creationId xmlns:a16="http://schemas.microsoft.com/office/drawing/2014/main" id="{42C387B3-B766-5BA7-4FED-1F4241AF5F3F}"/>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7" name="Freeform 27">
              <a:extLst>
                <a:ext uri="{FF2B5EF4-FFF2-40B4-BE49-F238E27FC236}">
                  <a16:creationId xmlns:a16="http://schemas.microsoft.com/office/drawing/2014/main" id="{A817A460-580C-C063-33F3-78806DB9B35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8" name="Freeform 28">
              <a:extLst>
                <a:ext uri="{FF2B5EF4-FFF2-40B4-BE49-F238E27FC236}">
                  <a16:creationId xmlns:a16="http://schemas.microsoft.com/office/drawing/2014/main" id="{C5AFA459-22D7-91EF-ED98-0B2AAD5C2C97}"/>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09" name="Freeform 29">
              <a:extLst>
                <a:ext uri="{FF2B5EF4-FFF2-40B4-BE49-F238E27FC236}">
                  <a16:creationId xmlns:a16="http://schemas.microsoft.com/office/drawing/2014/main" id="{067B6738-8095-3B1F-2461-54B2FD84CAA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210" name="Freeform 30">
              <a:extLst>
                <a:ext uri="{FF2B5EF4-FFF2-40B4-BE49-F238E27FC236}">
                  <a16:creationId xmlns:a16="http://schemas.microsoft.com/office/drawing/2014/main" id="{D373A6D9-17EF-F5B3-8DAA-8402AB3C3E9A}"/>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0117" name="Group 31">
            <a:extLst>
              <a:ext uri="{FF2B5EF4-FFF2-40B4-BE49-F238E27FC236}">
                <a16:creationId xmlns:a16="http://schemas.microsoft.com/office/drawing/2014/main" id="{A1EE7CCB-3DE6-A97A-2F33-96FD785A2058}"/>
              </a:ext>
            </a:extLst>
          </p:cNvPr>
          <p:cNvGrpSpPr>
            <a:grpSpLocks/>
          </p:cNvGrpSpPr>
          <p:nvPr/>
        </p:nvGrpSpPr>
        <p:grpSpPr bwMode="auto">
          <a:xfrm>
            <a:off x="4206875" y="4005263"/>
            <a:ext cx="795338" cy="1657350"/>
            <a:chOff x="1746" y="2160"/>
            <a:chExt cx="773" cy="1588"/>
          </a:xfrm>
        </p:grpSpPr>
        <p:sp>
          <p:nvSpPr>
            <p:cNvPr id="90177" name="AutoShape 32">
              <a:extLst>
                <a:ext uri="{FF2B5EF4-FFF2-40B4-BE49-F238E27FC236}">
                  <a16:creationId xmlns:a16="http://schemas.microsoft.com/office/drawing/2014/main" id="{04A25848-DDCB-3255-F31A-43D963C54ED1}"/>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78" name="AutoShape 33">
              <a:extLst>
                <a:ext uri="{FF2B5EF4-FFF2-40B4-BE49-F238E27FC236}">
                  <a16:creationId xmlns:a16="http://schemas.microsoft.com/office/drawing/2014/main" id="{A3B498B5-03CC-AA68-D185-76B75802F1EE}"/>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79" name="Rectangle 34">
              <a:extLst>
                <a:ext uri="{FF2B5EF4-FFF2-40B4-BE49-F238E27FC236}">
                  <a16:creationId xmlns:a16="http://schemas.microsoft.com/office/drawing/2014/main" id="{EB571FFE-0C24-7C5E-5ACE-8230D1005A8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0" name="Rectangle 35">
              <a:extLst>
                <a:ext uri="{FF2B5EF4-FFF2-40B4-BE49-F238E27FC236}">
                  <a16:creationId xmlns:a16="http://schemas.microsoft.com/office/drawing/2014/main" id="{BACEEC20-4FFF-6850-FE66-94645FF0F979}"/>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1" name="AutoShape 36">
              <a:extLst>
                <a:ext uri="{FF2B5EF4-FFF2-40B4-BE49-F238E27FC236}">
                  <a16:creationId xmlns:a16="http://schemas.microsoft.com/office/drawing/2014/main" id="{EA6DEB66-BEC4-B64B-BBCA-8A4DEDB5F512}"/>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2" name="Oval 37">
              <a:extLst>
                <a:ext uri="{FF2B5EF4-FFF2-40B4-BE49-F238E27FC236}">
                  <a16:creationId xmlns:a16="http://schemas.microsoft.com/office/drawing/2014/main" id="{8CFB580F-C48E-5294-C870-2819A95A25A6}"/>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3" name="Oval 38">
              <a:extLst>
                <a:ext uri="{FF2B5EF4-FFF2-40B4-BE49-F238E27FC236}">
                  <a16:creationId xmlns:a16="http://schemas.microsoft.com/office/drawing/2014/main" id="{622C080B-D3E3-BC16-02E7-E2E844FE223B}"/>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4" name="Rectangle 39">
              <a:extLst>
                <a:ext uri="{FF2B5EF4-FFF2-40B4-BE49-F238E27FC236}">
                  <a16:creationId xmlns:a16="http://schemas.microsoft.com/office/drawing/2014/main" id="{D91247BD-FBAD-2DF7-C64D-092918DC7667}"/>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5" name="Rectangle 40">
              <a:extLst>
                <a:ext uri="{FF2B5EF4-FFF2-40B4-BE49-F238E27FC236}">
                  <a16:creationId xmlns:a16="http://schemas.microsoft.com/office/drawing/2014/main" id="{C7E2E74F-B6C3-36A9-C2E4-AD94E5434034}"/>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86" name="Freeform 41">
              <a:extLst>
                <a:ext uri="{FF2B5EF4-FFF2-40B4-BE49-F238E27FC236}">
                  <a16:creationId xmlns:a16="http://schemas.microsoft.com/office/drawing/2014/main" id="{5CD4CD64-7253-7078-46A4-86B6DE364586}"/>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87" name="Freeform 42">
              <a:extLst>
                <a:ext uri="{FF2B5EF4-FFF2-40B4-BE49-F238E27FC236}">
                  <a16:creationId xmlns:a16="http://schemas.microsoft.com/office/drawing/2014/main" id="{1F85F1C4-34F3-0021-E210-200458A54E64}"/>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88" name="Freeform 43">
              <a:extLst>
                <a:ext uri="{FF2B5EF4-FFF2-40B4-BE49-F238E27FC236}">
                  <a16:creationId xmlns:a16="http://schemas.microsoft.com/office/drawing/2014/main" id="{6912FCCF-3928-EF79-5F78-4930BBBF9FDB}"/>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89" name="Freeform 44">
              <a:extLst>
                <a:ext uri="{FF2B5EF4-FFF2-40B4-BE49-F238E27FC236}">
                  <a16:creationId xmlns:a16="http://schemas.microsoft.com/office/drawing/2014/main" id="{4DDF30BF-B72B-D5DC-CEC5-C431DB2A05B0}"/>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90" name="Freeform 45">
              <a:extLst>
                <a:ext uri="{FF2B5EF4-FFF2-40B4-BE49-F238E27FC236}">
                  <a16:creationId xmlns:a16="http://schemas.microsoft.com/office/drawing/2014/main" id="{93120D9F-CD67-4543-F17F-58DBC5E82D93}"/>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91" name="Freeform 46">
              <a:extLst>
                <a:ext uri="{FF2B5EF4-FFF2-40B4-BE49-F238E27FC236}">
                  <a16:creationId xmlns:a16="http://schemas.microsoft.com/office/drawing/2014/main" id="{D82B42AA-5822-3C72-5280-8976A6FCE7E5}"/>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92" name="Freeform 47">
              <a:extLst>
                <a:ext uri="{FF2B5EF4-FFF2-40B4-BE49-F238E27FC236}">
                  <a16:creationId xmlns:a16="http://schemas.microsoft.com/office/drawing/2014/main" id="{E15250F5-B81D-3929-526D-04562395482E}"/>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93" name="Freeform 48">
              <a:extLst>
                <a:ext uri="{FF2B5EF4-FFF2-40B4-BE49-F238E27FC236}">
                  <a16:creationId xmlns:a16="http://schemas.microsoft.com/office/drawing/2014/main" id="{ECDE424E-A564-75EC-33B6-6AAA97CFAE19}"/>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0118" name="Group 49">
            <a:extLst>
              <a:ext uri="{FF2B5EF4-FFF2-40B4-BE49-F238E27FC236}">
                <a16:creationId xmlns:a16="http://schemas.microsoft.com/office/drawing/2014/main" id="{7CEFCA59-4A2C-215B-F4B4-2DD38491CC39}"/>
              </a:ext>
            </a:extLst>
          </p:cNvPr>
          <p:cNvGrpSpPr>
            <a:grpSpLocks/>
          </p:cNvGrpSpPr>
          <p:nvPr/>
        </p:nvGrpSpPr>
        <p:grpSpPr bwMode="auto">
          <a:xfrm>
            <a:off x="3562350" y="3357563"/>
            <a:ext cx="795338" cy="1584325"/>
            <a:chOff x="1746" y="2160"/>
            <a:chExt cx="773" cy="1588"/>
          </a:xfrm>
        </p:grpSpPr>
        <p:sp>
          <p:nvSpPr>
            <p:cNvPr id="90160" name="AutoShape 50">
              <a:extLst>
                <a:ext uri="{FF2B5EF4-FFF2-40B4-BE49-F238E27FC236}">
                  <a16:creationId xmlns:a16="http://schemas.microsoft.com/office/drawing/2014/main" id="{E6EDC976-B02A-3A4C-F8A3-B7F3CF73DFD0}"/>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1" name="AutoShape 51">
              <a:extLst>
                <a:ext uri="{FF2B5EF4-FFF2-40B4-BE49-F238E27FC236}">
                  <a16:creationId xmlns:a16="http://schemas.microsoft.com/office/drawing/2014/main" id="{5845D2E5-1F3E-2889-1E4F-61FE5B59A929}"/>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2" name="Rectangle 52">
              <a:extLst>
                <a:ext uri="{FF2B5EF4-FFF2-40B4-BE49-F238E27FC236}">
                  <a16:creationId xmlns:a16="http://schemas.microsoft.com/office/drawing/2014/main" id="{A5A0E9F6-BA78-E34A-15BF-E913868FFA36}"/>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3" name="Rectangle 53">
              <a:extLst>
                <a:ext uri="{FF2B5EF4-FFF2-40B4-BE49-F238E27FC236}">
                  <a16:creationId xmlns:a16="http://schemas.microsoft.com/office/drawing/2014/main" id="{2A626092-F5FE-D17D-FC66-971DFA0A19C2}"/>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4" name="AutoShape 54">
              <a:extLst>
                <a:ext uri="{FF2B5EF4-FFF2-40B4-BE49-F238E27FC236}">
                  <a16:creationId xmlns:a16="http://schemas.microsoft.com/office/drawing/2014/main" id="{A3CE8D02-1E34-E06D-8E6F-3CB8F4D3A59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5" name="Oval 55">
              <a:extLst>
                <a:ext uri="{FF2B5EF4-FFF2-40B4-BE49-F238E27FC236}">
                  <a16:creationId xmlns:a16="http://schemas.microsoft.com/office/drawing/2014/main" id="{5862DBB6-3973-D78E-EE84-94A4D8E6D965}"/>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6" name="Oval 56">
              <a:extLst>
                <a:ext uri="{FF2B5EF4-FFF2-40B4-BE49-F238E27FC236}">
                  <a16:creationId xmlns:a16="http://schemas.microsoft.com/office/drawing/2014/main" id="{A0CE2B20-0BED-D6BE-BA16-EC51260D01CD}"/>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7" name="Rectangle 57">
              <a:extLst>
                <a:ext uri="{FF2B5EF4-FFF2-40B4-BE49-F238E27FC236}">
                  <a16:creationId xmlns:a16="http://schemas.microsoft.com/office/drawing/2014/main" id="{85E986A1-2E9D-CBAD-3E9B-AFA2FD0BDD87}"/>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8" name="Rectangle 58">
              <a:extLst>
                <a:ext uri="{FF2B5EF4-FFF2-40B4-BE49-F238E27FC236}">
                  <a16:creationId xmlns:a16="http://schemas.microsoft.com/office/drawing/2014/main" id="{50C8A3D2-DEBF-8A0C-DC8F-5E7B2C9802B2}"/>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69" name="Freeform 59">
              <a:extLst>
                <a:ext uri="{FF2B5EF4-FFF2-40B4-BE49-F238E27FC236}">
                  <a16:creationId xmlns:a16="http://schemas.microsoft.com/office/drawing/2014/main" id="{9A48A61F-2ECA-E744-195F-AEA9220A0CF4}"/>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0" name="Freeform 60">
              <a:extLst>
                <a:ext uri="{FF2B5EF4-FFF2-40B4-BE49-F238E27FC236}">
                  <a16:creationId xmlns:a16="http://schemas.microsoft.com/office/drawing/2014/main" id="{7B3F4043-7DA3-834F-766C-3BE15477E147}"/>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1" name="Freeform 61">
              <a:extLst>
                <a:ext uri="{FF2B5EF4-FFF2-40B4-BE49-F238E27FC236}">
                  <a16:creationId xmlns:a16="http://schemas.microsoft.com/office/drawing/2014/main" id="{92B4480D-FE1C-57CF-1FBC-2CC99D01EC74}"/>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2" name="Freeform 62">
              <a:extLst>
                <a:ext uri="{FF2B5EF4-FFF2-40B4-BE49-F238E27FC236}">
                  <a16:creationId xmlns:a16="http://schemas.microsoft.com/office/drawing/2014/main" id="{75B5BB9E-2467-253E-8AC3-ABAC65DEDF93}"/>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3" name="Freeform 63">
              <a:extLst>
                <a:ext uri="{FF2B5EF4-FFF2-40B4-BE49-F238E27FC236}">
                  <a16:creationId xmlns:a16="http://schemas.microsoft.com/office/drawing/2014/main" id="{3B8BA6D6-4A01-9414-198A-1E7445810ABA}"/>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4" name="Freeform 64">
              <a:extLst>
                <a:ext uri="{FF2B5EF4-FFF2-40B4-BE49-F238E27FC236}">
                  <a16:creationId xmlns:a16="http://schemas.microsoft.com/office/drawing/2014/main" id="{5AFD944C-9579-0FE3-D429-D9518C8ED44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5" name="Freeform 65">
              <a:extLst>
                <a:ext uri="{FF2B5EF4-FFF2-40B4-BE49-F238E27FC236}">
                  <a16:creationId xmlns:a16="http://schemas.microsoft.com/office/drawing/2014/main" id="{874C8158-E278-A53E-F300-CAA571B1A27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76" name="Freeform 66">
              <a:extLst>
                <a:ext uri="{FF2B5EF4-FFF2-40B4-BE49-F238E27FC236}">
                  <a16:creationId xmlns:a16="http://schemas.microsoft.com/office/drawing/2014/main" id="{A554DA7D-F7DD-1541-0708-5596C17ADE69}"/>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0119" name="Group 67">
            <a:extLst>
              <a:ext uri="{FF2B5EF4-FFF2-40B4-BE49-F238E27FC236}">
                <a16:creationId xmlns:a16="http://schemas.microsoft.com/office/drawing/2014/main" id="{A7337EF0-29AD-6105-D4FD-168052E700E5}"/>
              </a:ext>
            </a:extLst>
          </p:cNvPr>
          <p:cNvGrpSpPr>
            <a:grpSpLocks/>
          </p:cNvGrpSpPr>
          <p:nvPr/>
        </p:nvGrpSpPr>
        <p:grpSpPr bwMode="auto">
          <a:xfrm>
            <a:off x="3059113" y="4365625"/>
            <a:ext cx="795337" cy="1584325"/>
            <a:chOff x="1746" y="2160"/>
            <a:chExt cx="773" cy="1588"/>
          </a:xfrm>
        </p:grpSpPr>
        <p:sp>
          <p:nvSpPr>
            <p:cNvPr id="90143" name="AutoShape 68">
              <a:extLst>
                <a:ext uri="{FF2B5EF4-FFF2-40B4-BE49-F238E27FC236}">
                  <a16:creationId xmlns:a16="http://schemas.microsoft.com/office/drawing/2014/main" id="{4147075B-48A8-7810-A9F9-FD2D461CED03}"/>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4" name="AutoShape 69">
              <a:extLst>
                <a:ext uri="{FF2B5EF4-FFF2-40B4-BE49-F238E27FC236}">
                  <a16:creationId xmlns:a16="http://schemas.microsoft.com/office/drawing/2014/main" id="{458D65DF-7207-DE65-65A1-C3FD7D7FBA47}"/>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5" name="Rectangle 70">
              <a:extLst>
                <a:ext uri="{FF2B5EF4-FFF2-40B4-BE49-F238E27FC236}">
                  <a16:creationId xmlns:a16="http://schemas.microsoft.com/office/drawing/2014/main" id="{29525953-0D84-EE02-5D13-723B1C787E91}"/>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6" name="Rectangle 71">
              <a:extLst>
                <a:ext uri="{FF2B5EF4-FFF2-40B4-BE49-F238E27FC236}">
                  <a16:creationId xmlns:a16="http://schemas.microsoft.com/office/drawing/2014/main" id="{61D792EC-A8D6-F62F-96A0-8A75BE12F6EB}"/>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7" name="AutoShape 72">
              <a:extLst>
                <a:ext uri="{FF2B5EF4-FFF2-40B4-BE49-F238E27FC236}">
                  <a16:creationId xmlns:a16="http://schemas.microsoft.com/office/drawing/2014/main" id="{C1FDB823-9D35-8774-DCE5-6D84D10EDF4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8" name="Oval 73">
              <a:extLst>
                <a:ext uri="{FF2B5EF4-FFF2-40B4-BE49-F238E27FC236}">
                  <a16:creationId xmlns:a16="http://schemas.microsoft.com/office/drawing/2014/main" id="{C193AE3A-6C06-334D-24E2-D9B4332C794F}"/>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9" name="Oval 74">
              <a:extLst>
                <a:ext uri="{FF2B5EF4-FFF2-40B4-BE49-F238E27FC236}">
                  <a16:creationId xmlns:a16="http://schemas.microsoft.com/office/drawing/2014/main" id="{8DA72539-4A78-6A1C-722A-9C85AE709DCA}"/>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50" name="Rectangle 75">
              <a:extLst>
                <a:ext uri="{FF2B5EF4-FFF2-40B4-BE49-F238E27FC236}">
                  <a16:creationId xmlns:a16="http://schemas.microsoft.com/office/drawing/2014/main" id="{171B7925-24E1-29C8-FF9B-925CBE00B131}"/>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51" name="Rectangle 76">
              <a:extLst>
                <a:ext uri="{FF2B5EF4-FFF2-40B4-BE49-F238E27FC236}">
                  <a16:creationId xmlns:a16="http://schemas.microsoft.com/office/drawing/2014/main" id="{AE3D11E7-E35C-4A91-A008-2D452D4DFE7B}"/>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52" name="Freeform 77">
              <a:extLst>
                <a:ext uri="{FF2B5EF4-FFF2-40B4-BE49-F238E27FC236}">
                  <a16:creationId xmlns:a16="http://schemas.microsoft.com/office/drawing/2014/main" id="{40623CD7-539B-E10A-3587-ED2C92424FB5}"/>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3" name="Freeform 78">
              <a:extLst>
                <a:ext uri="{FF2B5EF4-FFF2-40B4-BE49-F238E27FC236}">
                  <a16:creationId xmlns:a16="http://schemas.microsoft.com/office/drawing/2014/main" id="{2462C399-6C15-1D10-1A66-90C41C075C18}"/>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4" name="Freeform 79">
              <a:extLst>
                <a:ext uri="{FF2B5EF4-FFF2-40B4-BE49-F238E27FC236}">
                  <a16:creationId xmlns:a16="http://schemas.microsoft.com/office/drawing/2014/main" id="{11DCC1AD-7506-6939-66DC-380D93AD69CF}"/>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5" name="Freeform 80">
              <a:extLst>
                <a:ext uri="{FF2B5EF4-FFF2-40B4-BE49-F238E27FC236}">
                  <a16:creationId xmlns:a16="http://schemas.microsoft.com/office/drawing/2014/main" id="{714312E2-CC62-186C-9E85-AE2827245795}"/>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6" name="Freeform 81">
              <a:extLst>
                <a:ext uri="{FF2B5EF4-FFF2-40B4-BE49-F238E27FC236}">
                  <a16:creationId xmlns:a16="http://schemas.microsoft.com/office/drawing/2014/main" id="{B6F3FA3C-8BFA-8C92-121C-749999F212E6}"/>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7" name="Freeform 82">
              <a:extLst>
                <a:ext uri="{FF2B5EF4-FFF2-40B4-BE49-F238E27FC236}">
                  <a16:creationId xmlns:a16="http://schemas.microsoft.com/office/drawing/2014/main" id="{B6E691BB-CC82-9D60-3697-46E0DCFB5840}"/>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8" name="Freeform 83">
              <a:extLst>
                <a:ext uri="{FF2B5EF4-FFF2-40B4-BE49-F238E27FC236}">
                  <a16:creationId xmlns:a16="http://schemas.microsoft.com/office/drawing/2014/main" id="{CF37BE08-4F27-BB7D-0F26-B2340AC91B8A}"/>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0159" name="Freeform 84">
              <a:extLst>
                <a:ext uri="{FF2B5EF4-FFF2-40B4-BE49-F238E27FC236}">
                  <a16:creationId xmlns:a16="http://schemas.microsoft.com/office/drawing/2014/main" id="{5FB32CCC-2CD7-EA72-1AF4-2FBEAD82733C}"/>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0120" name="Group 85">
            <a:extLst>
              <a:ext uri="{FF2B5EF4-FFF2-40B4-BE49-F238E27FC236}">
                <a16:creationId xmlns:a16="http://schemas.microsoft.com/office/drawing/2014/main" id="{A4F1B07E-9F48-CF52-4969-E2B051352C68}"/>
              </a:ext>
            </a:extLst>
          </p:cNvPr>
          <p:cNvGrpSpPr>
            <a:grpSpLocks/>
          </p:cNvGrpSpPr>
          <p:nvPr/>
        </p:nvGrpSpPr>
        <p:grpSpPr bwMode="auto">
          <a:xfrm>
            <a:off x="2484438" y="3860800"/>
            <a:ext cx="576262" cy="1555750"/>
            <a:chOff x="1474" y="2178"/>
            <a:chExt cx="545" cy="1570"/>
          </a:xfrm>
        </p:grpSpPr>
        <p:sp>
          <p:nvSpPr>
            <p:cNvPr id="90134" name="AutoShape 86">
              <a:extLst>
                <a:ext uri="{FF2B5EF4-FFF2-40B4-BE49-F238E27FC236}">
                  <a16:creationId xmlns:a16="http://schemas.microsoft.com/office/drawing/2014/main" id="{87489C52-3F87-E406-789F-5FADC5008DDF}"/>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5" name="AutoShape 87">
              <a:extLst>
                <a:ext uri="{FF2B5EF4-FFF2-40B4-BE49-F238E27FC236}">
                  <a16:creationId xmlns:a16="http://schemas.microsoft.com/office/drawing/2014/main" id="{C3FA727B-AA9D-1621-5894-F37807FFC241}"/>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6" name="Rectangle 88">
              <a:extLst>
                <a:ext uri="{FF2B5EF4-FFF2-40B4-BE49-F238E27FC236}">
                  <a16:creationId xmlns:a16="http://schemas.microsoft.com/office/drawing/2014/main" id="{25F03572-A949-7431-2F66-58B8CEDD8BC2}"/>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7" name="Rectangle 89">
              <a:extLst>
                <a:ext uri="{FF2B5EF4-FFF2-40B4-BE49-F238E27FC236}">
                  <a16:creationId xmlns:a16="http://schemas.microsoft.com/office/drawing/2014/main" id="{6400E93C-721E-B038-AF79-F2C97343236E}"/>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8" name="AutoShape 90">
              <a:extLst>
                <a:ext uri="{FF2B5EF4-FFF2-40B4-BE49-F238E27FC236}">
                  <a16:creationId xmlns:a16="http://schemas.microsoft.com/office/drawing/2014/main" id="{A03DC0E5-281E-12EB-6A60-411AA9BD852F}"/>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9" name="AutoShape 91">
              <a:extLst>
                <a:ext uri="{FF2B5EF4-FFF2-40B4-BE49-F238E27FC236}">
                  <a16:creationId xmlns:a16="http://schemas.microsoft.com/office/drawing/2014/main" id="{92BC25F7-E174-D70E-9592-1577CB308FCC}"/>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0" name="AutoShape 92">
              <a:extLst>
                <a:ext uri="{FF2B5EF4-FFF2-40B4-BE49-F238E27FC236}">
                  <a16:creationId xmlns:a16="http://schemas.microsoft.com/office/drawing/2014/main" id="{907181DF-77AF-96FF-760C-E27D82B1A430}"/>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0141" name="Oval 93">
              <a:extLst>
                <a:ext uri="{FF2B5EF4-FFF2-40B4-BE49-F238E27FC236}">
                  <a16:creationId xmlns:a16="http://schemas.microsoft.com/office/drawing/2014/main" id="{0A1723A3-CB44-B173-6BDE-0646502BD7D9}"/>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42" name="Oval 94">
              <a:extLst>
                <a:ext uri="{FF2B5EF4-FFF2-40B4-BE49-F238E27FC236}">
                  <a16:creationId xmlns:a16="http://schemas.microsoft.com/office/drawing/2014/main" id="{119A4C15-510D-33EE-04F1-88904A274B0F}"/>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0121" name="Group 95">
            <a:extLst>
              <a:ext uri="{FF2B5EF4-FFF2-40B4-BE49-F238E27FC236}">
                <a16:creationId xmlns:a16="http://schemas.microsoft.com/office/drawing/2014/main" id="{F7128622-A17A-7296-9E01-71FE17943C51}"/>
              </a:ext>
            </a:extLst>
          </p:cNvPr>
          <p:cNvGrpSpPr>
            <a:grpSpLocks/>
          </p:cNvGrpSpPr>
          <p:nvPr/>
        </p:nvGrpSpPr>
        <p:grpSpPr bwMode="auto">
          <a:xfrm>
            <a:off x="1906588" y="4724400"/>
            <a:ext cx="576262" cy="1484313"/>
            <a:chOff x="1474" y="2178"/>
            <a:chExt cx="545" cy="1570"/>
          </a:xfrm>
        </p:grpSpPr>
        <p:sp>
          <p:nvSpPr>
            <p:cNvPr id="90125" name="AutoShape 96">
              <a:extLst>
                <a:ext uri="{FF2B5EF4-FFF2-40B4-BE49-F238E27FC236}">
                  <a16:creationId xmlns:a16="http://schemas.microsoft.com/office/drawing/2014/main" id="{433D7D1B-6E47-FE7C-4A6F-8CF33C81EE2D}"/>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26" name="AutoShape 97">
              <a:extLst>
                <a:ext uri="{FF2B5EF4-FFF2-40B4-BE49-F238E27FC236}">
                  <a16:creationId xmlns:a16="http://schemas.microsoft.com/office/drawing/2014/main" id="{4EA57856-28BC-D9E0-686E-C457608233BE}"/>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27" name="Rectangle 98">
              <a:extLst>
                <a:ext uri="{FF2B5EF4-FFF2-40B4-BE49-F238E27FC236}">
                  <a16:creationId xmlns:a16="http://schemas.microsoft.com/office/drawing/2014/main" id="{9D044A77-AA7D-4291-CAFF-6D55F2E0A691}"/>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28" name="Rectangle 99">
              <a:extLst>
                <a:ext uri="{FF2B5EF4-FFF2-40B4-BE49-F238E27FC236}">
                  <a16:creationId xmlns:a16="http://schemas.microsoft.com/office/drawing/2014/main" id="{AFB98D6E-4B05-4157-FC24-B421AA07865A}"/>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29" name="AutoShape 100">
              <a:extLst>
                <a:ext uri="{FF2B5EF4-FFF2-40B4-BE49-F238E27FC236}">
                  <a16:creationId xmlns:a16="http://schemas.microsoft.com/office/drawing/2014/main" id="{BFC77E18-6352-679D-C48B-29AECF4533F2}"/>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0" name="AutoShape 101">
              <a:extLst>
                <a:ext uri="{FF2B5EF4-FFF2-40B4-BE49-F238E27FC236}">
                  <a16:creationId xmlns:a16="http://schemas.microsoft.com/office/drawing/2014/main" id="{D9F1B567-74A6-E628-C500-3C5C792F395E}"/>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1" name="AutoShape 102">
              <a:extLst>
                <a:ext uri="{FF2B5EF4-FFF2-40B4-BE49-F238E27FC236}">
                  <a16:creationId xmlns:a16="http://schemas.microsoft.com/office/drawing/2014/main" id="{D4B1A52E-9430-D6E2-3842-A007CAD0309B}"/>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0132" name="Oval 103">
              <a:extLst>
                <a:ext uri="{FF2B5EF4-FFF2-40B4-BE49-F238E27FC236}">
                  <a16:creationId xmlns:a16="http://schemas.microsoft.com/office/drawing/2014/main" id="{667B0BF0-83CC-7199-A24E-610927891E28}"/>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0133" name="Oval 104">
              <a:extLst>
                <a:ext uri="{FF2B5EF4-FFF2-40B4-BE49-F238E27FC236}">
                  <a16:creationId xmlns:a16="http://schemas.microsoft.com/office/drawing/2014/main" id="{4175CAE7-0E98-86DD-5D53-64260C6FBA21}"/>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6601" name="AutoShape 105">
            <a:extLst>
              <a:ext uri="{FF2B5EF4-FFF2-40B4-BE49-F238E27FC236}">
                <a16:creationId xmlns:a16="http://schemas.microsoft.com/office/drawing/2014/main" id="{1A715BFB-C6F4-AD03-DA08-1B00B93444B7}"/>
              </a:ext>
            </a:extLst>
          </p:cNvPr>
          <p:cNvSpPr>
            <a:spLocks noChangeArrowheads="1"/>
          </p:cNvSpPr>
          <p:nvPr/>
        </p:nvSpPr>
        <p:spPr bwMode="auto">
          <a:xfrm>
            <a:off x="5080000" y="333375"/>
            <a:ext cx="2876550" cy="1223963"/>
          </a:xfrm>
          <a:prstGeom prst="wedgeEllipseCallout">
            <a:avLst>
              <a:gd name="adj1" fmla="val 27648"/>
              <a:gd name="adj2" fmla="val 118870"/>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Bene…bambini…</a:t>
            </a:r>
          </a:p>
          <a:p>
            <a:pPr algn="ctr" eaLnBrk="1" hangingPunct="1">
              <a:spcBef>
                <a:spcPct val="0"/>
              </a:spcBef>
              <a:buFontTx/>
              <a:buNone/>
            </a:pPr>
            <a:r>
              <a:rPr lang="it-IT" altLang="it-IT" sz="1400" b="1"/>
              <a:t>Proviamo a fare qualche proposta.</a:t>
            </a:r>
          </a:p>
          <a:p>
            <a:pPr algn="ctr" eaLnBrk="1" hangingPunct="1">
              <a:spcBef>
                <a:spcPct val="0"/>
              </a:spcBef>
              <a:buFontTx/>
              <a:buNone/>
            </a:pPr>
            <a:r>
              <a:rPr lang="it-IT" altLang="it-IT" sz="1400" b="1"/>
              <a:t>Chi ne fa una?</a:t>
            </a:r>
          </a:p>
        </p:txBody>
      </p:sp>
      <p:sp>
        <p:nvSpPr>
          <p:cNvPr id="106602" name="AutoShape 106">
            <a:extLst>
              <a:ext uri="{FF2B5EF4-FFF2-40B4-BE49-F238E27FC236}">
                <a16:creationId xmlns:a16="http://schemas.microsoft.com/office/drawing/2014/main" id="{CD23E04A-71E0-1B1F-F9C9-6E0C656F9E5F}"/>
              </a:ext>
            </a:extLst>
          </p:cNvPr>
          <p:cNvSpPr>
            <a:spLocks noChangeArrowheads="1"/>
          </p:cNvSpPr>
          <p:nvPr/>
        </p:nvSpPr>
        <p:spPr bwMode="auto">
          <a:xfrm>
            <a:off x="611188" y="549275"/>
            <a:ext cx="4392612" cy="1655763"/>
          </a:xfrm>
          <a:prstGeom prst="wedgeEllipseCallout">
            <a:avLst>
              <a:gd name="adj1" fmla="val -884"/>
              <a:gd name="adj2" fmla="val 143769"/>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Io propongo di scrivere su un cartellone il diritto della bambina e del bambino n. 4 e andare al Comune a protestare e a chiedere di costruire parcheggi fuori del paese.</a:t>
            </a:r>
          </a:p>
        </p:txBody>
      </p:sp>
      <p:sp>
        <p:nvSpPr>
          <p:cNvPr id="90124" name="Rectangle 107">
            <a:extLst>
              <a:ext uri="{FF2B5EF4-FFF2-40B4-BE49-F238E27FC236}">
                <a16:creationId xmlns:a16="http://schemas.microsoft.com/office/drawing/2014/main" id="{E494D789-CE11-16A4-B5F6-7848D3F70F16}"/>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6601"/>
                                        </p:tgtEl>
                                        <p:attrNameLst>
                                          <p:attrName>style.visibility</p:attrName>
                                        </p:attrNameLst>
                                      </p:cBhvr>
                                      <p:to>
                                        <p:strVal val="visible"/>
                                      </p:to>
                                    </p:set>
                                    <p:anim calcmode="lin" valueType="num">
                                      <p:cBhvr>
                                        <p:cTn id="7" dur="1000" fill="hold"/>
                                        <p:tgtEl>
                                          <p:spTgt spid="106601"/>
                                        </p:tgtEl>
                                        <p:attrNameLst>
                                          <p:attrName>ppt_w</p:attrName>
                                        </p:attrNameLst>
                                      </p:cBhvr>
                                      <p:tavLst>
                                        <p:tav tm="0">
                                          <p:val>
                                            <p:strVal val="#ppt_w*0.70"/>
                                          </p:val>
                                        </p:tav>
                                        <p:tav tm="100000">
                                          <p:val>
                                            <p:strVal val="#ppt_w"/>
                                          </p:val>
                                        </p:tav>
                                      </p:tavLst>
                                    </p:anim>
                                    <p:anim calcmode="lin" valueType="num">
                                      <p:cBhvr>
                                        <p:cTn id="8" dur="1000" fill="hold"/>
                                        <p:tgtEl>
                                          <p:spTgt spid="106601"/>
                                        </p:tgtEl>
                                        <p:attrNameLst>
                                          <p:attrName>ppt_h</p:attrName>
                                        </p:attrNameLst>
                                      </p:cBhvr>
                                      <p:tavLst>
                                        <p:tav tm="0">
                                          <p:val>
                                            <p:strVal val="#ppt_h"/>
                                          </p:val>
                                        </p:tav>
                                        <p:tav tm="100000">
                                          <p:val>
                                            <p:strVal val="#ppt_h"/>
                                          </p:val>
                                        </p:tav>
                                      </p:tavLst>
                                    </p:anim>
                                    <p:animEffect transition="in" filter="fade">
                                      <p:cBhvr>
                                        <p:cTn id="9" dur="1000"/>
                                        <p:tgtEl>
                                          <p:spTgt spid="10660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6602"/>
                                        </p:tgtEl>
                                        <p:attrNameLst>
                                          <p:attrName>style.visibility</p:attrName>
                                        </p:attrNameLst>
                                      </p:cBhvr>
                                      <p:to>
                                        <p:strVal val="visible"/>
                                      </p:to>
                                    </p:set>
                                    <p:anim calcmode="lin" valueType="num">
                                      <p:cBhvr>
                                        <p:cTn id="14" dur="1000" fill="hold"/>
                                        <p:tgtEl>
                                          <p:spTgt spid="106602"/>
                                        </p:tgtEl>
                                        <p:attrNameLst>
                                          <p:attrName>ppt_w</p:attrName>
                                        </p:attrNameLst>
                                      </p:cBhvr>
                                      <p:tavLst>
                                        <p:tav tm="0">
                                          <p:val>
                                            <p:strVal val="#ppt_w*0.70"/>
                                          </p:val>
                                        </p:tav>
                                        <p:tav tm="100000">
                                          <p:val>
                                            <p:strVal val="#ppt_w"/>
                                          </p:val>
                                        </p:tav>
                                      </p:tavLst>
                                    </p:anim>
                                    <p:anim calcmode="lin" valueType="num">
                                      <p:cBhvr>
                                        <p:cTn id="15" dur="1000" fill="hold"/>
                                        <p:tgtEl>
                                          <p:spTgt spid="106602"/>
                                        </p:tgtEl>
                                        <p:attrNameLst>
                                          <p:attrName>ppt_h</p:attrName>
                                        </p:attrNameLst>
                                      </p:cBhvr>
                                      <p:tavLst>
                                        <p:tav tm="0">
                                          <p:val>
                                            <p:strVal val="#ppt_h"/>
                                          </p:val>
                                        </p:tav>
                                        <p:tav tm="100000">
                                          <p:val>
                                            <p:strVal val="#ppt_h"/>
                                          </p:val>
                                        </p:tav>
                                      </p:tavLst>
                                    </p:anim>
                                    <p:animEffect transition="in" filter="fade">
                                      <p:cBhvr>
                                        <p:cTn id="16" dur="1000"/>
                                        <p:tgtEl>
                                          <p:spTgt spid="106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601" grpId="0" animBg="1"/>
      <p:bldP spid="106602"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93441525-6617-2807-54B0-2C453E42D63B}"/>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91139" name="Group 113">
            <a:extLst>
              <a:ext uri="{FF2B5EF4-FFF2-40B4-BE49-F238E27FC236}">
                <a16:creationId xmlns:a16="http://schemas.microsoft.com/office/drawing/2014/main" id="{EC058425-7D87-6939-D027-F25BB5D511C8}"/>
              </a:ext>
            </a:extLst>
          </p:cNvPr>
          <p:cNvGrpSpPr>
            <a:grpSpLocks/>
          </p:cNvGrpSpPr>
          <p:nvPr/>
        </p:nvGrpSpPr>
        <p:grpSpPr bwMode="auto">
          <a:xfrm>
            <a:off x="7162800" y="1916113"/>
            <a:ext cx="1296988" cy="4297362"/>
            <a:chOff x="4512" y="1207"/>
            <a:chExt cx="817" cy="2707"/>
          </a:xfrm>
        </p:grpSpPr>
        <p:sp>
          <p:nvSpPr>
            <p:cNvPr id="91240" name="AutoShape 4">
              <a:extLst>
                <a:ext uri="{FF2B5EF4-FFF2-40B4-BE49-F238E27FC236}">
                  <a16:creationId xmlns:a16="http://schemas.microsoft.com/office/drawing/2014/main" id="{9220B3BE-6B1F-6E85-218D-7D79160FDB01}"/>
                </a:ext>
              </a:extLst>
            </p:cNvPr>
            <p:cNvSpPr>
              <a:spLocks noChangeArrowheads="1"/>
            </p:cNvSpPr>
            <p:nvPr/>
          </p:nvSpPr>
          <p:spPr bwMode="auto">
            <a:xfrm>
              <a:off x="4684"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1241" name="AutoShape 5">
              <a:extLst>
                <a:ext uri="{FF2B5EF4-FFF2-40B4-BE49-F238E27FC236}">
                  <a16:creationId xmlns:a16="http://schemas.microsoft.com/office/drawing/2014/main" id="{9A650310-C982-CD5F-A0EA-5E288E8C1352}"/>
                </a:ext>
              </a:extLst>
            </p:cNvPr>
            <p:cNvSpPr>
              <a:spLocks noChangeArrowheads="1"/>
            </p:cNvSpPr>
            <p:nvPr/>
          </p:nvSpPr>
          <p:spPr bwMode="auto">
            <a:xfrm rot="3454893">
              <a:off x="5104"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2" name="AutoShape 6">
              <a:extLst>
                <a:ext uri="{FF2B5EF4-FFF2-40B4-BE49-F238E27FC236}">
                  <a16:creationId xmlns:a16="http://schemas.microsoft.com/office/drawing/2014/main" id="{A68154B9-9926-04EE-3214-7EB937E3B985}"/>
                </a:ext>
              </a:extLst>
            </p:cNvPr>
            <p:cNvSpPr>
              <a:spLocks noChangeArrowheads="1"/>
            </p:cNvSpPr>
            <p:nvPr/>
          </p:nvSpPr>
          <p:spPr bwMode="auto">
            <a:xfrm rot="6415854">
              <a:off x="4576"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3" name="Rectangle 7">
              <a:extLst>
                <a:ext uri="{FF2B5EF4-FFF2-40B4-BE49-F238E27FC236}">
                  <a16:creationId xmlns:a16="http://schemas.microsoft.com/office/drawing/2014/main" id="{A6FAE34A-C7CB-0DB4-D3B5-328349474350}"/>
                </a:ext>
              </a:extLst>
            </p:cNvPr>
            <p:cNvSpPr>
              <a:spLocks noChangeArrowheads="1"/>
            </p:cNvSpPr>
            <p:nvPr/>
          </p:nvSpPr>
          <p:spPr bwMode="auto">
            <a:xfrm>
              <a:off x="473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4" name="Rectangle 8">
              <a:extLst>
                <a:ext uri="{FF2B5EF4-FFF2-40B4-BE49-F238E27FC236}">
                  <a16:creationId xmlns:a16="http://schemas.microsoft.com/office/drawing/2014/main" id="{37D93893-D0BA-920B-FCAF-651C93BE98FC}"/>
                </a:ext>
              </a:extLst>
            </p:cNvPr>
            <p:cNvSpPr>
              <a:spLocks noChangeArrowheads="1"/>
            </p:cNvSpPr>
            <p:nvPr/>
          </p:nvSpPr>
          <p:spPr bwMode="auto">
            <a:xfrm>
              <a:off x="500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5" name="AutoShape 9">
              <a:extLst>
                <a:ext uri="{FF2B5EF4-FFF2-40B4-BE49-F238E27FC236}">
                  <a16:creationId xmlns:a16="http://schemas.microsoft.com/office/drawing/2014/main" id="{9A0B2059-5BFC-D1C1-C5C7-C9D7FE7A9F3E}"/>
                </a:ext>
              </a:extLst>
            </p:cNvPr>
            <p:cNvSpPr>
              <a:spLocks noChangeArrowheads="1"/>
            </p:cNvSpPr>
            <p:nvPr/>
          </p:nvSpPr>
          <p:spPr bwMode="auto">
            <a:xfrm>
              <a:off x="4538"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6" name="AutoShape 10">
              <a:extLst>
                <a:ext uri="{FF2B5EF4-FFF2-40B4-BE49-F238E27FC236}">
                  <a16:creationId xmlns:a16="http://schemas.microsoft.com/office/drawing/2014/main" id="{020A7CEB-F9A6-D7A1-C7BE-A1C196C9D7E7}"/>
                </a:ext>
              </a:extLst>
            </p:cNvPr>
            <p:cNvSpPr>
              <a:spLocks noChangeArrowheads="1"/>
            </p:cNvSpPr>
            <p:nvPr/>
          </p:nvSpPr>
          <p:spPr bwMode="auto">
            <a:xfrm>
              <a:off x="4710" y="1407"/>
              <a:ext cx="393" cy="602"/>
            </a:xfrm>
            <a:prstGeom prst="smileyFace">
              <a:avLst>
                <a:gd name="adj" fmla="val -46"/>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7" name="Oval 11">
              <a:extLst>
                <a:ext uri="{FF2B5EF4-FFF2-40B4-BE49-F238E27FC236}">
                  <a16:creationId xmlns:a16="http://schemas.microsoft.com/office/drawing/2014/main" id="{78C4E70B-F1EB-7986-C8F7-B95E3A57AA61}"/>
                </a:ext>
              </a:extLst>
            </p:cNvPr>
            <p:cNvSpPr>
              <a:spLocks noChangeArrowheads="1"/>
            </p:cNvSpPr>
            <p:nvPr/>
          </p:nvSpPr>
          <p:spPr bwMode="auto">
            <a:xfrm>
              <a:off x="4946"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48" name="Oval 12">
              <a:extLst>
                <a:ext uri="{FF2B5EF4-FFF2-40B4-BE49-F238E27FC236}">
                  <a16:creationId xmlns:a16="http://schemas.microsoft.com/office/drawing/2014/main" id="{B400A0C0-42F7-F111-076B-C86EB02DCAFF}"/>
                </a:ext>
              </a:extLst>
            </p:cNvPr>
            <p:cNvSpPr>
              <a:spLocks noChangeArrowheads="1"/>
            </p:cNvSpPr>
            <p:nvPr/>
          </p:nvSpPr>
          <p:spPr bwMode="auto">
            <a:xfrm>
              <a:off x="4823"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1140" name="Group 13">
            <a:extLst>
              <a:ext uri="{FF2B5EF4-FFF2-40B4-BE49-F238E27FC236}">
                <a16:creationId xmlns:a16="http://schemas.microsoft.com/office/drawing/2014/main" id="{4EC34A5A-8089-A44F-7A41-A0CD53DE1258}"/>
              </a:ext>
            </a:extLst>
          </p:cNvPr>
          <p:cNvGrpSpPr>
            <a:grpSpLocks/>
          </p:cNvGrpSpPr>
          <p:nvPr/>
        </p:nvGrpSpPr>
        <p:grpSpPr bwMode="auto">
          <a:xfrm>
            <a:off x="1114425" y="3357563"/>
            <a:ext cx="1082675" cy="1873250"/>
            <a:chOff x="1746" y="2160"/>
            <a:chExt cx="773" cy="1588"/>
          </a:xfrm>
        </p:grpSpPr>
        <p:sp>
          <p:nvSpPr>
            <p:cNvPr id="91223" name="AutoShape 14">
              <a:extLst>
                <a:ext uri="{FF2B5EF4-FFF2-40B4-BE49-F238E27FC236}">
                  <a16:creationId xmlns:a16="http://schemas.microsoft.com/office/drawing/2014/main" id="{9DA8333A-7D30-80B8-5A5D-AA696889D8F5}"/>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4" name="AutoShape 15">
              <a:extLst>
                <a:ext uri="{FF2B5EF4-FFF2-40B4-BE49-F238E27FC236}">
                  <a16:creationId xmlns:a16="http://schemas.microsoft.com/office/drawing/2014/main" id="{F07D6BD2-8E4C-597E-F519-C347C96F4016}"/>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5" name="Rectangle 16">
              <a:extLst>
                <a:ext uri="{FF2B5EF4-FFF2-40B4-BE49-F238E27FC236}">
                  <a16:creationId xmlns:a16="http://schemas.microsoft.com/office/drawing/2014/main" id="{61218272-AF7E-C814-6956-05922C8B833F}"/>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6" name="Rectangle 17">
              <a:extLst>
                <a:ext uri="{FF2B5EF4-FFF2-40B4-BE49-F238E27FC236}">
                  <a16:creationId xmlns:a16="http://schemas.microsoft.com/office/drawing/2014/main" id="{36A9DB10-5CD7-06C4-FAC4-507859FEDB51}"/>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7" name="AutoShape 18">
              <a:extLst>
                <a:ext uri="{FF2B5EF4-FFF2-40B4-BE49-F238E27FC236}">
                  <a16:creationId xmlns:a16="http://schemas.microsoft.com/office/drawing/2014/main" id="{F356FA1E-FD7A-7EE1-31C9-CF5D5B9E1130}"/>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8" name="Oval 19">
              <a:extLst>
                <a:ext uri="{FF2B5EF4-FFF2-40B4-BE49-F238E27FC236}">
                  <a16:creationId xmlns:a16="http://schemas.microsoft.com/office/drawing/2014/main" id="{4BC6C8E4-EA1B-1B17-66BF-724797093040}"/>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29" name="Oval 20">
              <a:extLst>
                <a:ext uri="{FF2B5EF4-FFF2-40B4-BE49-F238E27FC236}">
                  <a16:creationId xmlns:a16="http://schemas.microsoft.com/office/drawing/2014/main" id="{E1F7FAC7-5771-683A-4775-260A6A65105E}"/>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30" name="Rectangle 21">
              <a:extLst>
                <a:ext uri="{FF2B5EF4-FFF2-40B4-BE49-F238E27FC236}">
                  <a16:creationId xmlns:a16="http://schemas.microsoft.com/office/drawing/2014/main" id="{521FF835-B11F-F01D-B796-897EF17B12CE}"/>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31" name="Rectangle 22">
              <a:extLst>
                <a:ext uri="{FF2B5EF4-FFF2-40B4-BE49-F238E27FC236}">
                  <a16:creationId xmlns:a16="http://schemas.microsoft.com/office/drawing/2014/main" id="{2AEB3A4A-0E25-8808-163F-604D35E07DFD}"/>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32" name="Freeform 23">
              <a:extLst>
                <a:ext uri="{FF2B5EF4-FFF2-40B4-BE49-F238E27FC236}">
                  <a16:creationId xmlns:a16="http://schemas.microsoft.com/office/drawing/2014/main" id="{C4D2CC29-33ED-2A38-FE18-7265B7EDB61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3" name="Freeform 24">
              <a:extLst>
                <a:ext uri="{FF2B5EF4-FFF2-40B4-BE49-F238E27FC236}">
                  <a16:creationId xmlns:a16="http://schemas.microsoft.com/office/drawing/2014/main" id="{74FE50F2-FB21-A7AD-CB0B-E467AA8BAC6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4" name="Freeform 25">
              <a:extLst>
                <a:ext uri="{FF2B5EF4-FFF2-40B4-BE49-F238E27FC236}">
                  <a16:creationId xmlns:a16="http://schemas.microsoft.com/office/drawing/2014/main" id="{A374722D-8F98-1874-7AC1-A3F24CC304B9}"/>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5" name="Freeform 26">
              <a:extLst>
                <a:ext uri="{FF2B5EF4-FFF2-40B4-BE49-F238E27FC236}">
                  <a16:creationId xmlns:a16="http://schemas.microsoft.com/office/drawing/2014/main" id="{356A614B-22D4-9F88-DD85-B64FC0C97E56}"/>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6" name="Freeform 27">
              <a:extLst>
                <a:ext uri="{FF2B5EF4-FFF2-40B4-BE49-F238E27FC236}">
                  <a16:creationId xmlns:a16="http://schemas.microsoft.com/office/drawing/2014/main" id="{48912EB9-0384-D0EC-B55F-654310A6C0A5}"/>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7" name="Freeform 28">
              <a:extLst>
                <a:ext uri="{FF2B5EF4-FFF2-40B4-BE49-F238E27FC236}">
                  <a16:creationId xmlns:a16="http://schemas.microsoft.com/office/drawing/2014/main" id="{5F9622A5-0806-82B6-7E9E-19428D2299DE}"/>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8" name="Freeform 29">
              <a:extLst>
                <a:ext uri="{FF2B5EF4-FFF2-40B4-BE49-F238E27FC236}">
                  <a16:creationId xmlns:a16="http://schemas.microsoft.com/office/drawing/2014/main" id="{4AB6FF88-BC30-1E6A-495A-A66A261785C2}"/>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39" name="Freeform 30">
              <a:extLst>
                <a:ext uri="{FF2B5EF4-FFF2-40B4-BE49-F238E27FC236}">
                  <a16:creationId xmlns:a16="http://schemas.microsoft.com/office/drawing/2014/main" id="{0B34D3C2-16E3-C009-2664-11357E6F0398}"/>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1141" name="Group 31">
            <a:extLst>
              <a:ext uri="{FF2B5EF4-FFF2-40B4-BE49-F238E27FC236}">
                <a16:creationId xmlns:a16="http://schemas.microsoft.com/office/drawing/2014/main" id="{96D45D32-766C-A1F5-95C9-D4324173E29A}"/>
              </a:ext>
            </a:extLst>
          </p:cNvPr>
          <p:cNvGrpSpPr>
            <a:grpSpLocks/>
          </p:cNvGrpSpPr>
          <p:nvPr/>
        </p:nvGrpSpPr>
        <p:grpSpPr bwMode="auto">
          <a:xfrm>
            <a:off x="4206875" y="4005263"/>
            <a:ext cx="795338" cy="1657350"/>
            <a:chOff x="1746" y="2160"/>
            <a:chExt cx="773" cy="1588"/>
          </a:xfrm>
        </p:grpSpPr>
        <p:sp>
          <p:nvSpPr>
            <p:cNvPr id="91206" name="AutoShape 32">
              <a:extLst>
                <a:ext uri="{FF2B5EF4-FFF2-40B4-BE49-F238E27FC236}">
                  <a16:creationId xmlns:a16="http://schemas.microsoft.com/office/drawing/2014/main" id="{04DEB875-1F11-9F57-7968-EE49889EF1B1}"/>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07" name="AutoShape 33">
              <a:extLst>
                <a:ext uri="{FF2B5EF4-FFF2-40B4-BE49-F238E27FC236}">
                  <a16:creationId xmlns:a16="http://schemas.microsoft.com/office/drawing/2014/main" id="{77F034B4-B477-F8D5-09CD-DB27014C340F}"/>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08" name="Rectangle 34">
              <a:extLst>
                <a:ext uri="{FF2B5EF4-FFF2-40B4-BE49-F238E27FC236}">
                  <a16:creationId xmlns:a16="http://schemas.microsoft.com/office/drawing/2014/main" id="{CB483D12-49DE-4034-45D8-798252D8099A}"/>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09" name="Rectangle 35">
              <a:extLst>
                <a:ext uri="{FF2B5EF4-FFF2-40B4-BE49-F238E27FC236}">
                  <a16:creationId xmlns:a16="http://schemas.microsoft.com/office/drawing/2014/main" id="{F234D5C4-3F0E-A4FF-2DD5-78CF4EDB01C6}"/>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0" name="AutoShape 36">
              <a:extLst>
                <a:ext uri="{FF2B5EF4-FFF2-40B4-BE49-F238E27FC236}">
                  <a16:creationId xmlns:a16="http://schemas.microsoft.com/office/drawing/2014/main" id="{EB7BFD14-2AAF-3C77-D5FD-C0CF991F8CE5}"/>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1" name="Oval 37">
              <a:extLst>
                <a:ext uri="{FF2B5EF4-FFF2-40B4-BE49-F238E27FC236}">
                  <a16:creationId xmlns:a16="http://schemas.microsoft.com/office/drawing/2014/main" id="{11550527-27F6-C078-F4A1-0A2684F36B63}"/>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2" name="Oval 38">
              <a:extLst>
                <a:ext uri="{FF2B5EF4-FFF2-40B4-BE49-F238E27FC236}">
                  <a16:creationId xmlns:a16="http://schemas.microsoft.com/office/drawing/2014/main" id="{3749A73B-1E04-B9EE-75B7-E5708CEACD9E}"/>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3" name="Rectangle 39">
              <a:extLst>
                <a:ext uri="{FF2B5EF4-FFF2-40B4-BE49-F238E27FC236}">
                  <a16:creationId xmlns:a16="http://schemas.microsoft.com/office/drawing/2014/main" id="{BAC29C8C-F3EE-0961-B0CE-41782CE5F830}"/>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4" name="Rectangle 40">
              <a:extLst>
                <a:ext uri="{FF2B5EF4-FFF2-40B4-BE49-F238E27FC236}">
                  <a16:creationId xmlns:a16="http://schemas.microsoft.com/office/drawing/2014/main" id="{752B7CB1-2314-028B-8DF7-C1917C83C0AF}"/>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215" name="Freeform 41">
              <a:extLst>
                <a:ext uri="{FF2B5EF4-FFF2-40B4-BE49-F238E27FC236}">
                  <a16:creationId xmlns:a16="http://schemas.microsoft.com/office/drawing/2014/main" id="{4C2D08E5-4505-9941-008D-59745883E8D2}"/>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16" name="Freeform 42">
              <a:extLst>
                <a:ext uri="{FF2B5EF4-FFF2-40B4-BE49-F238E27FC236}">
                  <a16:creationId xmlns:a16="http://schemas.microsoft.com/office/drawing/2014/main" id="{323CC564-D8D8-1A6B-25FE-E860A1A25533}"/>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17" name="Freeform 43">
              <a:extLst>
                <a:ext uri="{FF2B5EF4-FFF2-40B4-BE49-F238E27FC236}">
                  <a16:creationId xmlns:a16="http://schemas.microsoft.com/office/drawing/2014/main" id="{B2A88439-CA63-C668-BD76-8E462A78D99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18" name="Freeform 44">
              <a:extLst>
                <a:ext uri="{FF2B5EF4-FFF2-40B4-BE49-F238E27FC236}">
                  <a16:creationId xmlns:a16="http://schemas.microsoft.com/office/drawing/2014/main" id="{F97728A4-6916-D55F-80B2-2E838E6B04F2}"/>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19" name="Freeform 45">
              <a:extLst>
                <a:ext uri="{FF2B5EF4-FFF2-40B4-BE49-F238E27FC236}">
                  <a16:creationId xmlns:a16="http://schemas.microsoft.com/office/drawing/2014/main" id="{82DD1761-D197-1FDD-B6D0-54B64D475167}"/>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20" name="Freeform 46">
              <a:extLst>
                <a:ext uri="{FF2B5EF4-FFF2-40B4-BE49-F238E27FC236}">
                  <a16:creationId xmlns:a16="http://schemas.microsoft.com/office/drawing/2014/main" id="{58546FD9-1198-8198-17D3-09D1E25E8E96}"/>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21" name="Freeform 47">
              <a:extLst>
                <a:ext uri="{FF2B5EF4-FFF2-40B4-BE49-F238E27FC236}">
                  <a16:creationId xmlns:a16="http://schemas.microsoft.com/office/drawing/2014/main" id="{D6C073B4-9EC3-83EE-6724-4C16EA55BABC}"/>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22" name="Freeform 48">
              <a:extLst>
                <a:ext uri="{FF2B5EF4-FFF2-40B4-BE49-F238E27FC236}">
                  <a16:creationId xmlns:a16="http://schemas.microsoft.com/office/drawing/2014/main" id="{36889F44-D7F3-25A8-7F82-E8042A4B00E6}"/>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1142" name="Group 49">
            <a:extLst>
              <a:ext uri="{FF2B5EF4-FFF2-40B4-BE49-F238E27FC236}">
                <a16:creationId xmlns:a16="http://schemas.microsoft.com/office/drawing/2014/main" id="{A317A3C6-744C-A4D8-BE6A-2A597BB01C49}"/>
              </a:ext>
            </a:extLst>
          </p:cNvPr>
          <p:cNvGrpSpPr>
            <a:grpSpLocks/>
          </p:cNvGrpSpPr>
          <p:nvPr/>
        </p:nvGrpSpPr>
        <p:grpSpPr bwMode="auto">
          <a:xfrm>
            <a:off x="3562350" y="3357563"/>
            <a:ext cx="795338" cy="1584325"/>
            <a:chOff x="1746" y="2160"/>
            <a:chExt cx="773" cy="1588"/>
          </a:xfrm>
        </p:grpSpPr>
        <p:sp>
          <p:nvSpPr>
            <p:cNvPr id="91189" name="AutoShape 50">
              <a:extLst>
                <a:ext uri="{FF2B5EF4-FFF2-40B4-BE49-F238E27FC236}">
                  <a16:creationId xmlns:a16="http://schemas.microsoft.com/office/drawing/2014/main" id="{F7E44731-F302-2E92-6FB1-A30049608F6A}"/>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0" name="AutoShape 51">
              <a:extLst>
                <a:ext uri="{FF2B5EF4-FFF2-40B4-BE49-F238E27FC236}">
                  <a16:creationId xmlns:a16="http://schemas.microsoft.com/office/drawing/2014/main" id="{176BBC6A-1D2F-C2D1-13E3-E2783239FA01}"/>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1" name="Rectangle 52">
              <a:extLst>
                <a:ext uri="{FF2B5EF4-FFF2-40B4-BE49-F238E27FC236}">
                  <a16:creationId xmlns:a16="http://schemas.microsoft.com/office/drawing/2014/main" id="{03FBF212-C981-AF43-F962-BF6EB6CC0A25}"/>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2" name="Rectangle 53">
              <a:extLst>
                <a:ext uri="{FF2B5EF4-FFF2-40B4-BE49-F238E27FC236}">
                  <a16:creationId xmlns:a16="http://schemas.microsoft.com/office/drawing/2014/main" id="{3D9E9036-9A3E-2A7C-5283-2811E3C580CA}"/>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3" name="AutoShape 54">
              <a:extLst>
                <a:ext uri="{FF2B5EF4-FFF2-40B4-BE49-F238E27FC236}">
                  <a16:creationId xmlns:a16="http://schemas.microsoft.com/office/drawing/2014/main" id="{2C56C13C-7461-100C-B160-A604054B7987}"/>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4" name="Oval 55">
              <a:extLst>
                <a:ext uri="{FF2B5EF4-FFF2-40B4-BE49-F238E27FC236}">
                  <a16:creationId xmlns:a16="http://schemas.microsoft.com/office/drawing/2014/main" id="{AAA456B0-34DB-6ED8-0BBA-F393E40992D2}"/>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5" name="Oval 56">
              <a:extLst>
                <a:ext uri="{FF2B5EF4-FFF2-40B4-BE49-F238E27FC236}">
                  <a16:creationId xmlns:a16="http://schemas.microsoft.com/office/drawing/2014/main" id="{7EE72251-5EE9-189C-F4A7-C86ECE41FA74}"/>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6" name="Rectangle 57">
              <a:extLst>
                <a:ext uri="{FF2B5EF4-FFF2-40B4-BE49-F238E27FC236}">
                  <a16:creationId xmlns:a16="http://schemas.microsoft.com/office/drawing/2014/main" id="{231A2C93-D644-CC41-E2F3-1FA4E19D9B5A}"/>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7" name="Rectangle 58">
              <a:extLst>
                <a:ext uri="{FF2B5EF4-FFF2-40B4-BE49-F238E27FC236}">
                  <a16:creationId xmlns:a16="http://schemas.microsoft.com/office/drawing/2014/main" id="{AB9C64A2-37EE-EB6C-49D6-237D781A848B}"/>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98" name="Freeform 59">
              <a:extLst>
                <a:ext uri="{FF2B5EF4-FFF2-40B4-BE49-F238E27FC236}">
                  <a16:creationId xmlns:a16="http://schemas.microsoft.com/office/drawing/2014/main" id="{4E5F0B62-BCA0-41F1-FFA5-3DE7DDEF55F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99" name="Freeform 60">
              <a:extLst>
                <a:ext uri="{FF2B5EF4-FFF2-40B4-BE49-F238E27FC236}">
                  <a16:creationId xmlns:a16="http://schemas.microsoft.com/office/drawing/2014/main" id="{6360E445-8FEA-4830-0B35-7D5839D89324}"/>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0" name="Freeform 61">
              <a:extLst>
                <a:ext uri="{FF2B5EF4-FFF2-40B4-BE49-F238E27FC236}">
                  <a16:creationId xmlns:a16="http://schemas.microsoft.com/office/drawing/2014/main" id="{1C52E618-32D5-9DE1-883F-46D41DDB7FEF}"/>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1" name="Freeform 62">
              <a:extLst>
                <a:ext uri="{FF2B5EF4-FFF2-40B4-BE49-F238E27FC236}">
                  <a16:creationId xmlns:a16="http://schemas.microsoft.com/office/drawing/2014/main" id="{2EF9242C-AFC2-8F2F-32CE-0EC58B69140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2" name="Freeform 63">
              <a:extLst>
                <a:ext uri="{FF2B5EF4-FFF2-40B4-BE49-F238E27FC236}">
                  <a16:creationId xmlns:a16="http://schemas.microsoft.com/office/drawing/2014/main" id="{0B6FB9D6-E4DE-AA46-F8C3-3399EABE9B02}"/>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3" name="Freeform 64">
              <a:extLst>
                <a:ext uri="{FF2B5EF4-FFF2-40B4-BE49-F238E27FC236}">
                  <a16:creationId xmlns:a16="http://schemas.microsoft.com/office/drawing/2014/main" id="{533A434B-E58B-A044-C869-C456E2E9A8F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4" name="Freeform 65">
              <a:extLst>
                <a:ext uri="{FF2B5EF4-FFF2-40B4-BE49-F238E27FC236}">
                  <a16:creationId xmlns:a16="http://schemas.microsoft.com/office/drawing/2014/main" id="{E2F42A6A-F27B-D780-2098-1D6D84D7FE28}"/>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205" name="Freeform 66">
              <a:extLst>
                <a:ext uri="{FF2B5EF4-FFF2-40B4-BE49-F238E27FC236}">
                  <a16:creationId xmlns:a16="http://schemas.microsoft.com/office/drawing/2014/main" id="{E6A23020-E913-CC5A-556C-314CA58FE32A}"/>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1143" name="Group 67">
            <a:extLst>
              <a:ext uri="{FF2B5EF4-FFF2-40B4-BE49-F238E27FC236}">
                <a16:creationId xmlns:a16="http://schemas.microsoft.com/office/drawing/2014/main" id="{73683284-FCDB-4826-29FE-C3D2596EA532}"/>
              </a:ext>
            </a:extLst>
          </p:cNvPr>
          <p:cNvGrpSpPr>
            <a:grpSpLocks/>
          </p:cNvGrpSpPr>
          <p:nvPr/>
        </p:nvGrpSpPr>
        <p:grpSpPr bwMode="auto">
          <a:xfrm>
            <a:off x="3059113" y="4365625"/>
            <a:ext cx="795337" cy="1584325"/>
            <a:chOff x="1746" y="2160"/>
            <a:chExt cx="773" cy="1588"/>
          </a:xfrm>
        </p:grpSpPr>
        <p:sp>
          <p:nvSpPr>
            <p:cNvPr id="91172" name="AutoShape 68">
              <a:extLst>
                <a:ext uri="{FF2B5EF4-FFF2-40B4-BE49-F238E27FC236}">
                  <a16:creationId xmlns:a16="http://schemas.microsoft.com/office/drawing/2014/main" id="{3D483357-0511-859C-85AF-84A2A7CE2F80}"/>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3" name="AutoShape 69">
              <a:extLst>
                <a:ext uri="{FF2B5EF4-FFF2-40B4-BE49-F238E27FC236}">
                  <a16:creationId xmlns:a16="http://schemas.microsoft.com/office/drawing/2014/main" id="{AA25C81E-042C-5502-B7BB-0169C555FC7E}"/>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4" name="Rectangle 70">
              <a:extLst>
                <a:ext uri="{FF2B5EF4-FFF2-40B4-BE49-F238E27FC236}">
                  <a16:creationId xmlns:a16="http://schemas.microsoft.com/office/drawing/2014/main" id="{AACF2441-094C-3F14-B874-6D5170CECD2B}"/>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5" name="Rectangle 71">
              <a:extLst>
                <a:ext uri="{FF2B5EF4-FFF2-40B4-BE49-F238E27FC236}">
                  <a16:creationId xmlns:a16="http://schemas.microsoft.com/office/drawing/2014/main" id="{518FDDF8-1212-0C42-1485-CA5C64184E08}"/>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6" name="AutoShape 72">
              <a:extLst>
                <a:ext uri="{FF2B5EF4-FFF2-40B4-BE49-F238E27FC236}">
                  <a16:creationId xmlns:a16="http://schemas.microsoft.com/office/drawing/2014/main" id="{6E1832AF-C50F-5148-63AD-352D09731BF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7" name="Oval 73">
              <a:extLst>
                <a:ext uri="{FF2B5EF4-FFF2-40B4-BE49-F238E27FC236}">
                  <a16:creationId xmlns:a16="http://schemas.microsoft.com/office/drawing/2014/main" id="{B7F11896-A356-2617-55DC-375C08D853BA}"/>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8" name="Oval 74">
              <a:extLst>
                <a:ext uri="{FF2B5EF4-FFF2-40B4-BE49-F238E27FC236}">
                  <a16:creationId xmlns:a16="http://schemas.microsoft.com/office/drawing/2014/main" id="{99322660-060D-7681-C329-719795CE443B}"/>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9" name="Rectangle 75">
              <a:extLst>
                <a:ext uri="{FF2B5EF4-FFF2-40B4-BE49-F238E27FC236}">
                  <a16:creationId xmlns:a16="http://schemas.microsoft.com/office/drawing/2014/main" id="{24F97428-36BE-59A1-2015-128FDAC64258}"/>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80" name="Rectangle 76">
              <a:extLst>
                <a:ext uri="{FF2B5EF4-FFF2-40B4-BE49-F238E27FC236}">
                  <a16:creationId xmlns:a16="http://schemas.microsoft.com/office/drawing/2014/main" id="{7EC070E7-4C3D-0CB1-7DFB-4B6905A8EB5B}"/>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81" name="Freeform 77">
              <a:extLst>
                <a:ext uri="{FF2B5EF4-FFF2-40B4-BE49-F238E27FC236}">
                  <a16:creationId xmlns:a16="http://schemas.microsoft.com/office/drawing/2014/main" id="{492E24E3-3C55-4730-F151-15E194D79850}"/>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2" name="Freeform 78">
              <a:extLst>
                <a:ext uri="{FF2B5EF4-FFF2-40B4-BE49-F238E27FC236}">
                  <a16:creationId xmlns:a16="http://schemas.microsoft.com/office/drawing/2014/main" id="{4DE219FD-41A0-5A4E-6D10-09B2FCD0CA21}"/>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3" name="Freeform 79">
              <a:extLst>
                <a:ext uri="{FF2B5EF4-FFF2-40B4-BE49-F238E27FC236}">
                  <a16:creationId xmlns:a16="http://schemas.microsoft.com/office/drawing/2014/main" id="{880728C7-8AB1-B542-659A-C407BAA37BEA}"/>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4" name="Freeform 80">
              <a:extLst>
                <a:ext uri="{FF2B5EF4-FFF2-40B4-BE49-F238E27FC236}">
                  <a16:creationId xmlns:a16="http://schemas.microsoft.com/office/drawing/2014/main" id="{0BB9D623-C1D5-C38C-6BBA-F16D3C399728}"/>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5" name="Freeform 81">
              <a:extLst>
                <a:ext uri="{FF2B5EF4-FFF2-40B4-BE49-F238E27FC236}">
                  <a16:creationId xmlns:a16="http://schemas.microsoft.com/office/drawing/2014/main" id="{E316A76A-6B2B-84A8-6A1B-60D37B6DD4DF}"/>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6" name="Freeform 82">
              <a:extLst>
                <a:ext uri="{FF2B5EF4-FFF2-40B4-BE49-F238E27FC236}">
                  <a16:creationId xmlns:a16="http://schemas.microsoft.com/office/drawing/2014/main" id="{376391C7-954F-BDB8-391A-4A7E950AC672}"/>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7" name="Freeform 83">
              <a:extLst>
                <a:ext uri="{FF2B5EF4-FFF2-40B4-BE49-F238E27FC236}">
                  <a16:creationId xmlns:a16="http://schemas.microsoft.com/office/drawing/2014/main" id="{4B22D7FF-7B6E-F927-F66A-5E3B2D0050E6}"/>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1188" name="Freeform 84">
              <a:extLst>
                <a:ext uri="{FF2B5EF4-FFF2-40B4-BE49-F238E27FC236}">
                  <a16:creationId xmlns:a16="http://schemas.microsoft.com/office/drawing/2014/main" id="{96925253-CEE7-D236-9BF7-FD376F20D7BD}"/>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1144" name="Group 85">
            <a:extLst>
              <a:ext uri="{FF2B5EF4-FFF2-40B4-BE49-F238E27FC236}">
                <a16:creationId xmlns:a16="http://schemas.microsoft.com/office/drawing/2014/main" id="{6D6797E0-EE24-F13F-8204-0CE7DA8EEEFA}"/>
              </a:ext>
            </a:extLst>
          </p:cNvPr>
          <p:cNvGrpSpPr>
            <a:grpSpLocks/>
          </p:cNvGrpSpPr>
          <p:nvPr/>
        </p:nvGrpSpPr>
        <p:grpSpPr bwMode="auto">
          <a:xfrm>
            <a:off x="2484438" y="3860800"/>
            <a:ext cx="576262" cy="1555750"/>
            <a:chOff x="1474" y="2178"/>
            <a:chExt cx="545" cy="1570"/>
          </a:xfrm>
        </p:grpSpPr>
        <p:sp>
          <p:nvSpPr>
            <p:cNvPr id="91163" name="AutoShape 86">
              <a:extLst>
                <a:ext uri="{FF2B5EF4-FFF2-40B4-BE49-F238E27FC236}">
                  <a16:creationId xmlns:a16="http://schemas.microsoft.com/office/drawing/2014/main" id="{BFA87FFA-6AE3-746D-B03D-4BF35C283C31}"/>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4" name="AutoShape 87">
              <a:extLst>
                <a:ext uri="{FF2B5EF4-FFF2-40B4-BE49-F238E27FC236}">
                  <a16:creationId xmlns:a16="http://schemas.microsoft.com/office/drawing/2014/main" id="{D541A684-904C-D5AA-FAE0-32B4546E0D9B}"/>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5" name="Rectangle 88">
              <a:extLst>
                <a:ext uri="{FF2B5EF4-FFF2-40B4-BE49-F238E27FC236}">
                  <a16:creationId xmlns:a16="http://schemas.microsoft.com/office/drawing/2014/main" id="{96B68397-A826-A26D-FE72-D10CF83C6CB7}"/>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6" name="Rectangle 89">
              <a:extLst>
                <a:ext uri="{FF2B5EF4-FFF2-40B4-BE49-F238E27FC236}">
                  <a16:creationId xmlns:a16="http://schemas.microsoft.com/office/drawing/2014/main" id="{A776B103-FB82-C289-2025-91F465DC343F}"/>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7" name="AutoShape 90">
              <a:extLst>
                <a:ext uri="{FF2B5EF4-FFF2-40B4-BE49-F238E27FC236}">
                  <a16:creationId xmlns:a16="http://schemas.microsoft.com/office/drawing/2014/main" id="{0A9CC557-02DE-E34B-1A98-E178CEB12F5C}"/>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8" name="AutoShape 91">
              <a:extLst>
                <a:ext uri="{FF2B5EF4-FFF2-40B4-BE49-F238E27FC236}">
                  <a16:creationId xmlns:a16="http://schemas.microsoft.com/office/drawing/2014/main" id="{248C33C5-4AFD-66FD-6D4B-716BD0CA976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9" name="AutoShape 92">
              <a:extLst>
                <a:ext uri="{FF2B5EF4-FFF2-40B4-BE49-F238E27FC236}">
                  <a16:creationId xmlns:a16="http://schemas.microsoft.com/office/drawing/2014/main" id="{B1D7BF16-93AC-CA2B-E34B-CDF29D33F0EA}"/>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1170" name="Oval 93">
              <a:extLst>
                <a:ext uri="{FF2B5EF4-FFF2-40B4-BE49-F238E27FC236}">
                  <a16:creationId xmlns:a16="http://schemas.microsoft.com/office/drawing/2014/main" id="{5E97F94E-EFDB-D9E0-D540-F036E0AB5D34}"/>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71" name="Oval 94">
              <a:extLst>
                <a:ext uri="{FF2B5EF4-FFF2-40B4-BE49-F238E27FC236}">
                  <a16:creationId xmlns:a16="http://schemas.microsoft.com/office/drawing/2014/main" id="{9F32E44D-E909-8CE7-997C-EF8E17F0C808}"/>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1145" name="Group 95">
            <a:extLst>
              <a:ext uri="{FF2B5EF4-FFF2-40B4-BE49-F238E27FC236}">
                <a16:creationId xmlns:a16="http://schemas.microsoft.com/office/drawing/2014/main" id="{FD3FEEFB-5DD1-3203-85A3-F13687612A66}"/>
              </a:ext>
            </a:extLst>
          </p:cNvPr>
          <p:cNvGrpSpPr>
            <a:grpSpLocks/>
          </p:cNvGrpSpPr>
          <p:nvPr/>
        </p:nvGrpSpPr>
        <p:grpSpPr bwMode="auto">
          <a:xfrm>
            <a:off x="1906588" y="4724400"/>
            <a:ext cx="576262" cy="1484313"/>
            <a:chOff x="1474" y="2178"/>
            <a:chExt cx="545" cy="1570"/>
          </a:xfrm>
        </p:grpSpPr>
        <p:sp>
          <p:nvSpPr>
            <p:cNvPr id="91154" name="AutoShape 96">
              <a:extLst>
                <a:ext uri="{FF2B5EF4-FFF2-40B4-BE49-F238E27FC236}">
                  <a16:creationId xmlns:a16="http://schemas.microsoft.com/office/drawing/2014/main" id="{4D5882C9-13CC-3660-1C51-3B97179FF677}"/>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55" name="AutoShape 97">
              <a:extLst>
                <a:ext uri="{FF2B5EF4-FFF2-40B4-BE49-F238E27FC236}">
                  <a16:creationId xmlns:a16="http://schemas.microsoft.com/office/drawing/2014/main" id="{966B8D3B-26FA-C2EF-D52C-EAA2DC83F89D}"/>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56" name="Rectangle 98">
              <a:extLst>
                <a:ext uri="{FF2B5EF4-FFF2-40B4-BE49-F238E27FC236}">
                  <a16:creationId xmlns:a16="http://schemas.microsoft.com/office/drawing/2014/main" id="{B7675A8B-EA27-2E28-2997-E26E623432E4}"/>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57" name="Rectangle 99">
              <a:extLst>
                <a:ext uri="{FF2B5EF4-FFF2-40B4-BE49-F238E27FC236}">
                  <a16:creationId xmlns:a16="http://schemas.microsoft.com/office/drawing/2014/main" id="{75BB55EB-37BD-7918-FE22-D6E73EC88FBB}"/>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58" name="AutoShape 100">
              <a:extLst>
                <a:ext uri="{FF2B5EF4-FFF2-40B4-BE49-F238E27FC236}">
                  <a16:creationId xmlns:a16="http://schemas.microsoft.com/office/drawing/2014/main" id="{BE8A9AA8-B9A3-2970-95DF-1FA67A847C04}"/>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59" name="AutoShape 101">
              <a:extLst>
                <a:ext uri="{FF2B5EF4-FFF2-40B4-BE49-F238E27FC236}">
                  <a16:creationId xmlns:a16="http://schemas.microsoft.com/office/drawing/2014/main" id="{5548AAEF-BE05-3E2B-CF3E-2217E3204A30}"/>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0" name="AutoShape 102">
              <a:extLst>
                <a:ext uri="{FF2B5EF4-FFF2-40B4-BE49-F238E27FC236}">
                  <a16:creationId xmlns:a16="http://schemas.microsoft.com/office/drawing/2014/main" id="{6B1F09A3-60B5-C46B-5BA9-8EBD74A3D5C7}"/>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1161" name="Oval 103">
              <a:extLst>
                <a:ext uri="{FF2B5EF4-FFF2-40B4-BE49-F238E27FC236}">
                  <a16:creationId xmlns:a16="http://schemas.microsoft.com/office/drawing/2014/main" id="{86B2D750-1A26-059D-278F-7F36BFA6B728}"/>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1162" name="Oval 104">
              <a:extLst>
                <a:ext uri="{FF2B5EF4-FFF2-40B4-BE49-F238E27FC236}">
                  <a16:creationId xmlns:a16="http://schemas.microsoft.com/office/drawing/2014/main" id="{C6344DE4-A649-9A20-A0F9-2943690D4924}"/>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7625" name="AutoShape 105">
            <a:extLst>
              <a:ext uri="{FF2B5EF4-FFF2-40B4-BE49-F238E27FC236}">
                <a16:creationId xmlns:a16="http://schemas.microsoft.com/office/drawing/2014/main" id="{36F5B531-D8A6-5D63-8131-09C1E733ABA5}"/>
              </a:ext>
            </a:extLst>
          </p:cNvPr>
          <p:cNvSpPr>
            <a:spLocks noChangeArrowheads="1"/>
          </p:cNvSpPr>
          <p:nvPr/>
        </p:nvSpPr>
        <p:spPr bwMode="auto">
          <a:xfrm>
            <a:off x="5080000" y="333375"/>
            <a:ext cx="2876550" cy="1223963"/>
          </a:xfrm>
          <a:prstGeom prst="wedgeEllipseCallout">
            <a:avLst>
              <a:gd name="adj1" fmla="val 27648"/>
              <a:gd name="adj2" fmla="val 118870"/>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Lo conoscete tutti il Diritto citato da Margherita?</a:t>
            </a:r>
          </a:p>
        </p:txBody>
      </p:sp>
      <p:sp>
        <p:nvSpPr>
          <p:cNvPr id="107626" name="AutoShape 106">
            <a:extLst>
              <a:ext uri="{FF2B5EF4-FFF2-40B4-BE49-F238E27FC236}">
                <a16:creationId xmlns:a16="http://schemas.microsoft.com/office/drawing/2014/main" id="{CAE0FEAB-99B4-3C46-3F47-F822EBF3048C}"/>
              </a:ext>
            </a:extLst>
          </p:cNvPr>
          <p:cNvSpPr>
            <a:spLocks noChangeArrowheads="1"/>
          </p:cNvSpPr>
          <p:nvPr/>
        </p:nvSpPr>
        <p:spPr bwMode="auto">
          <a:xfrm>
            <a:off x="611188" y="549275"/>
            <a:ext cx="1439862" cy="647700"/>
          </a:xfrm>
          <a:prstGeom prst="wedgeEllipseCallout">
            <a:avLst>
              <a:gd name="adj1" fmla="val 18245"/>
              <a:gd name="adj2" fmla="val 36911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91148" name="Rectangle 107">
            <a:extLst>
              <a:ext uri="{FF2B5EF4-FFF2-40B4-BE49-F238E27FC236}">
                <a16:creationId xmlns:a16="http://schemas.microsoft.com/office/drawing/2014/main" id="{3F520AFF-FB96-3EF8-8B21-812BFC1A4C75}"/>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07628" name="AutoShape 108">
            <a:extLst>
              <a:ext uri="{FF2B5EF4-FFF2-40B4-BE49-F238E27FC236}">
                <a16:creationId xmlns:a16="http://schemas.microsoft.com/office/drawing/2014/main" id="{F868CAA1-7C96-B958-E56B-31DABC4FA1D8}"/>
              </a:ext>
            </a:extLst>
          </p:cNvPr>
          <p:cNvSpPr>
            <a:spLocks noChangeArrowheads="1"/>
          </p:cNvSpPr>
          <p:nvPr/>
        </p:nvSpPr>
        <p:spPr bwMode="auto">
          <a:xfrm>
            <a:off x="2051050" y="620713"/>
            <a:ext cx="1439863" cy="647700"/>
          </a:xfrm>
          <a:prstGeom prst="wedgeEllipseCallout">
            <a:avLst>
              <a:gd name="adj1" fmla="val -34565"/>
              <a:gd name="adj2" fmla="val 535051"/>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107629" name="AutoShape 109">
            <a:extLst>
              <a:ext uri="{FF2B5EF4-FFF2-40B4-BE49-F238E27FC236}">
                <a16:creationId xmlns:a16="http://schemas.microsoft.com/office/drawing/2014/main" id="{74BC3099-E555-21D6-AFC3-B9A37833ED1E}"/>
              </a:ext>
            </a:extLst>
          </p:cNvPr>
          <p:cNvSpPr>
            <a:spLocks noChangeArrowheads="1"/>
          </p:cNvSpPr>
          <p:nvPr/>
        </p:nvSpPr>
        <p:spPr bwMode="auto">
          <a:xfrm>
            <a:off x="1331913" y="1196975"/>
            <a:ext cx="1439862" cy="647700"/>
          </a:xfrm>
          <a:prstGeom prst="wedgeEllipseCallout">
            <a:avLst>
              <a:gd name="adj1" fmla="val 42505"/>
              <a:gd name="adj2" fmla="val 340440"/>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107630" name="AutoShape 110">
            <a:extLst>
              <a:ext uri="{FF2B5EF4-FFF2-40B4-BE49-F238E27FC236}">
                <a16:creationId xmlns:a16="http://schemas.microsoft.com/office/drawing/2014/main" id="{6BD2F2BE-C6B8-25D4-EECC-58DC812034EA}"/>
              </a:ext>
            </a:extLst>
          </p:cNvPr>
          <p:cNvSpPr>
            <a:spLocks noChangeArrowheads="1"/>
          </p:cNvSpPr>
          <p:nvPr/>
        </p:nvSpPr>
        <p:spPr bwMode="auto">
          <a:xfrm>
            <a:off x="2555875" y="1341438"/>
            <a:ext cx="1439863" cy="647700"/>
          </a:xfrm>
          <a:prstGeom prst="wedgeEllipseCallout">
            <a:avLst>
              <a:gd name="adj1" fmla="val 7773"/>
              <a:gd name="adj2" fmla="val 407843"/>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107631" name="AutoShape 111">
            <a:extLst>
              <a:ext uri="{FF2B5EF4-FFF2-40B4-BE49-F238E27FC236}">
                <a16:creationId xmlns:a16="http://schemas.microsoft.com/office/drawing/2014/main" id="{B3AC3DCD-A073-C74A-947B-F904169DE4D9}"/>
              </a:ext>
            </a:extLst>
          </p:cNvPr>
          <p:cNvSpPr>
            <a:spLocks noChangeArrowheads="1"/>
          </p:cNvSpPr>
          <p:nvPr/>
        </p:nvSpPr>
        <p:spPr bwMode="auto">
          <a:xfrm>
            <a:off x="3276600" y="836613"/>
            <a:ext cx="1439863" cy="647700"/>
          </a:xfrm>
          <a:prstGeom prst="wedgeEllipseCallout">
            <a:avLst>
              <a:gd name="adj1" fmla="val -4907"/>
              <a:gd name="adj2" fmla="val 320097"/>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
        <p:nvSpPr>
          <p:cNvPr id="107632" name="AutoShape 112">
            <a:extLst>
              <a:ext uri="{FF2B5EF4-FFF2-40B4-BE49-F238E27FC236}">
                <a16:creationId xmlns:a16="http://schemas.microsoft.com/office/drawing/2014/main" id="{0F81E9AE-F168-054A-E3DB-843EE2F5795C}"/>
              </a:ext>
            </a:extLst>
          </p:cNvPr>
          <p:cNvSpPr>
            <a:spLocks noChangeArrowheads="1"/>
          </p:cNvSpPr>
          <p:nvPr/>
        </p:nvSpPr>
        <p:spPr bwMode="auto">
          <a:xfrm>
            <a:off x="4284663" y="1700213"/>
            <a:ext cx="1439862" cy="647700"/>
          </a:xfrm>
          <a:prstGeom prst="wedgeEllipseCallout">
            <a:avLst>
              <a:gd name="adj1" fmla="val -26514"/>
              <a:gd name="adj2" fmla="val 289704"/>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S i i i i i i i i i i i 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7625"/>
                                        </p:tgtEl>
                                        <p:attrNameLst>
                                          <p:attrName>style.visibility</p:attrName>
                                        </p:attrNameLst>
                                      </p:cBhvr>
                                      <p:to>
                                        <p:strVal val="visible"/>
                                      </p:to>
                                    </p:set>
                                    <p:anim calcmode="lin" valueType="num">
                                      <p:cBhvr>
                                        <p:cTn id="7" dur="1000" fill="hold"/>
                                        <p:tgtEl>
                                          <p:spTgt spid="107625"/>
                                        </p:tgtEl>
                                        <p:attrNameLst>
                                          <p:attrName>ppt_w</p:attrName>
                                        </p:attrNameLst>
                                      </p:cBhvr>
                                      <p:tavLst>
                                        <p:tav tm="0">
                                          <p:val>
                                            <p:strVal val="#ppt_w*0.70"/>
                                          </p:val>
                                        </p:tav>
                                        <p:tav tm="100000">
                                          <p:val>
                                            <p:strVal val="#ppt_w"/>
                                          </p:val>
                                        </p:tav>
                                      </p:tavLst>
                                    </p:anim>
                                    <p:anim calcmode="lin" valueType="num">
                                      <p:cBhvr>
                                        <p:cTn id="8" dur="1000" fill="hold"/>
                                        <p:tgtEl>
                                          <p:spTgt spid="107625"/>
                                        </p:tgtEl>
                                        <p:attrNameLst>
                                          <p:attrName>ppt_h</p:attrName>
                                        </p:attrNameLst>
                                      </p:cBhvr>
                                      <p:tavLst>
                                        <p:tav tm="0">
                                          <p:val>
                                            <p:strVal val="#ppt_h"/>
                                          </p:val>
                                        </p:tav>
                                        <p:tav tm="100000">
                                          <p:val>
                                            <p:strVal val="#ppt_h"/>
                                          </p:val>
                                        </p:tav>
                                      </p:tavLst>
                                    </p:anim>
                                    <p:animEffect transition="in" filter="fade">
                                      <p:cBhvr>
                                        <p:cTn id="9" dur="1000"/>
                                        <p:tgtEl>
                                          <p:spTgt spid="1076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7626"/>
                                        </p:tgtEl>
                                        <p:attrNameLst>
                                          <p:attrName>style.visibility</p:attrName>
                                        </p:attrNameLst>
                                      </p:cBhvr>
                                      <p:to>
                                        <p:strVal val="visible"/>
                                      </p:to>
                                    </p:set>
                                    <p:anim calcmode="lin" valueType="num">
                                      <p:cBhvr>
                                        <p:cTn id="14" dur="1000" fill="hold"/>
                                        <p:tgtEl>
                                          <p:spTgt spid="107626"/>
                                        </p:tgtEl>
                                        <p:attrNameLst>
                                          <p:attrName>ppt_w</p:attrName>
                                        </p:attrNameLst>
                                      </p:cBhvr>
                                      <p:tavLst>
                                        <p:tav tm="0">
                                          <p:val>
                                            <p:strVal val="#ppt_w*0.70"/>
                                          </p:val>
                                        </p:tav>
                                        <p:tav tm="100000">
                                          <p:val>
                                            <p:strVal val="#ppt_w"/>
                                          </p:val>
                                        </p:tav>
                                      </p:tavLst>
                                    </p:anim>
                                    <p:anim calcmode="lin" valueType="num">
                                      <p:cBhvr>
                                        <p:cTn id="15" dur="1000" fill="hold"/>
                                        <p:tgtEl>
                                          <p:spTgt spid="107626"/>
                                        </p:tgtEl>
                                        <p:attrNameLst>
                                          <p:attrName>ppt_h</p:attrName>
                                        </p:attrNameLst>
                                      </p:cBhvr>
                                      <p:tavLst>
                                        <p:tav tm="0">
                                          <p:val>
                                            <p:strVal val="#ppt_h"/>
                                          </p:val>
                                        </p:tav>
                                        <p:tav tm="100000">
                                          <p:val>
                                            <p:strVal val="#ppt_h"/>
                                          </p:val>
                                        </p:tav>
                                      </p:tavLst>
                                    </p:anim>
                                    <p:animEffect transition="in" filter="fade">
                                      <p:cBhvr>
                                        <p:cTn id="16" dur="1000"/>
                                        <p:tgtEl>
                                          <p:spTgt spid="107626"/>
                                        </p:tgtEl>
                                      </p:cBhvr>
                                    </p:animEffect>
                                  </p:childTnLst>
                                </p:cTn>
                              </p:par>
                              <p:par>
                                <p:cTn id="17" presetID="55" presetClass="entr" presetSubtype="0" fill="hold" nodeType="withEffect">
                                  <p:stCondLst>
                                    <p:cond delay="0"/>
                                  </p:stCondLst>
                                  <p:childTnLst>
                                    <p:set>
                                      <p:cBhvr>
                                        <p:cTn id="18" dur="1" fill="hold">
                                          <p:stCondLst>
                                            <p:cond delay="0"/>
                                          </p:stCondLst>
                                        </p:cTn>
                                        <p:tgtEl>
                                          <p:spTgt spid="107628"/>
                                        </p:tgtEl>
                                        <p:attrNameLst>
                                          <p:attrName>style.visibility</p:attrName>
                                        </p:attrNameLst>
                                      </p:cBhvr>
                                      <p:to>
                                        <p:strVal val="visible"/>
                                      </p:to>
                                    </p:set>
                                    <p:anim calcmode="lin" valueType="num">
                                      <p:cBhvr>
                                        <p:cTn id="19" dur="1000" fill="hold"/>
                                        <p:tgtEl>
                                          <p:spTgt spid="107628"/>
                                        </p:tgtEl>
                                        <p:attrNameLst>
                                          <p:attrName>ppt_w</p:attrName>
                                        </p:attrNameLst>
                                      </p:cBhvr>
                                      <p:tavLst>
                                        <p:tav tm="0">
                                          <p:val>
                                            <p:strVal val="#ppt_w*0.70"/>
                                          </p:val>
                                        </p:tav>
                                        <p:tav tm="100000">
                                          <p:val>
                                            <p:strVal val="#ppt_w"/>
                                          </p:val>
                                        </p:tav>
                                      </p:tavLst>
                                    </p:anim>
                                    <p:anim calcmode="lin" valueType="num">
                                      <p:cBhvr>
                                        <p:cTn id="20" dur="1000" fill="hold"/>
                                        <p:tgtEl>
                                          <p:spTgt spid="107628"/>
                                        </p:tgtEl>
                                        <p:attrNameLst>
                                          <p:attrName>ppt_h</p:attrName>
                                        </p:attrNameLst>
                                      </p:cBhvr>
                                      <p:tavLst>
                                        <p:tav tm="0">
                                          <p:val>
                                            <p:strVal val="#ppt_h"/>
                                          </p:val>
                                        </p:tav>
                                        <p:tav tm="100000">
                                          <p:val>
                                            <p:strVal val="#ppt_h"/>
                                          </p:val>
                                        </p:tav>
                                      </p:tavLst>
                                    </p:anim>
                                    <p:animEffect transition="in" filter="fade">
                                      <p:cBhvr>
                                        <p:cTn id="21" dur="1000"/>
                                        <p:tgtEl>
                                          <p:spTgt spid="107628"/>
                                        </p:tgtEl>
                                      </p:cBhvr>
                                    </p:animEffect>
                                  </p:childTnLst>
                                </p:cTn>
                              </p:par>
                              <p:par>
                                <p:cTn id="22" presetID="55" presetClass="entr" presetSubtype="0" fill="hold" nodeType="withEffect">
                                  <p:stCondLst>
                                    <p:cond delay="0"/>
                                  </p:stCondLst>
                                  <p:childTnLst>
                                    <p:set>
                                      <p:cBhvr>
                                        <p:cTn id="23" dur="1" fill="hold">
                                          <p:stCondLst>
                                            <p:cond delay="0"/>
                                          </p:stCondLst>
                                        </p:cTn>
                                        <p:tgtEl>
                                          <p:spTgt spid="107629"/>
                                        </p:tgtEl>
                                        <p:attrNameLst>
                                          <p:attrName>style.visibility</p:attrName>
                                        </p:attrNameLst>
                                      </p:cBhvr>
                                      <p:to>
                                        <p:strVal val="visible"/>
                                      </p:to>
                                    </p:set>
                                    <p:anim calcmode="lin" valueType="num">
                                      <p:cBhvr>
                                        <p:cTn id="24" dur="1000" fill="hold"/>
                                        <p:tgtEl>
                                          <p:spTgt spid="107629"/>
                                        </p:tgtEl>
                                        <p:attrNameLst>
                                          <p:attrName>ppt_w</p:attrName>
                                        </p:attrNameLst>
                                      </p:cBhvr>
                                      <p:tavLst>
                                        <p:tav tm="0">
                                          <p:val>
                                            <p:strVal val="#ppt_w*0.70"/>
                                          </p:val>
                                        </p:tav>
                                        <p:tav tm="100000">
                                          <p:val>
                                            <p:strVal val="#ppt_w"/>
                                          </p:val>
                                        </p:tav>
                                      </p:tavLst>
                                    </p:anim>
                                    <p:anim calcmode="lin" valueType="num">
                                      <p:cBhvr>
                                        <p:cTn id="25" dur="1000" fill="hold"/>
                                        <p:tgtEl>
                                          <p:spTgt spid="107629"/>
                                        </p:tgtEl>
                                        <p:attrNameLst>
                                          <p:attrName>ppt_h</p:attrName>
                                        </p:attrNameLst>
                                      </p:cBhvr>
                                      <p:tavLst>
                                        <p:tav tm="0">
                                          <p:val>
                                            <p:strVal val="#ppt_h"/>
                                          </p:val>
                                        </p:tav>
                                        <p:tav tm="100000">
                                          <p:val>
                                            <p:strVal val="#ppt_h"/>
                                          </p:val>
                                        </p:tav>
                                      </p:tavLst>
                                    </p:anim>
                                    <p:animEffect transition="in" filter="fade">
                                      <p:cBhvr>
                                        <p:cTn id="26" dur="1000"/>
                                        <p:tgtEl>
                                          <p:spTgt spid="107629"/>
                                        </p:tgtEl>
                                      </p:cBhvr>
                                    </p:animEffect>
                                  </p:childTnLst>
                                </p:cTn>
                              </p:par>
                              <p:par>
                                <p:cTn id="27" presetID="55" presetClass="entr" presetSubtype="0" fill="hold" nodeType="withEffect">
                                  <p:stCondLst>
                                    <p:cond delay="0"/>
                                  </p:stCondLst>
                                  <p:childTnLst>
                                    <p:set>
                                      <p:cBhvr>
                                        <p:cTn id="28" dur="1" fill="hold">
                                          <p:stCondLst>
                                            <p:cond delay="0"/>
                                          </p:stCondLst>
                                        </p:cTn>
                                        <p:tgtEl>
                                          <p:spTgt spid="107630"/>
                                        </p:tgtEl>
                                        <p:attrNameLst>
                                          <p:attrName>style.visibility</p:attrName>
                                        </p:attrNameLst>
                                      </p:cBhvr>
                                      <p:to>
                                        <p:strVal val="visible"/>
                                      </p:to>
                                    </p:set>
                                    <p:anim calcmode="lin" valueType="num">
                                      <p:cBhvr>
                                        <p:cTn id="29" dur="1000" fill="hold"/>
                                        <p:tgtEl>
                                          <p:spTgt spid="107630"/>
                                        </p:tgtEl>
                                        <p:attrNameLst>
                                          <p:attrName>ppt_w</p:attrName>
                                        </p:attrNameLst>
                                      </p:cBhvr>
                                      <p:tavLst>
                                        <p:tav tm="0">
                                          <p:val>
                                            <p:strVal val="#ppt_w*0.70"/>
                                          </p:val>
                                        </p:tav>
                                        <p:tav tm="100000">
                                          <p:val>
                                            <p:strVal val="#ppt_w"/>
                                          </p:val>
                                        </p:tav>
                                      </p:tavLst>
                                    </p:anim>
                                    <p:anim calcmode="lin" valueType="num">
                                      <p:cBhvr>
                                        <p:cTn id="30" dur="1000" fill="hold"/>
                                        <p:tgtEl>
                                          <p:spTgt spid="107630"/>
                                        </p:tgtEl>
                                        <p:attrNameLst>
                                          <p:attrName>ppt_h</p:attrName>
                                        </p:attrNameLst>
                                      </p:cBhvr>
                                      <p:tavLst>
                                        <p:tav tm="0">
                                          <p:val>
                                            <p:strVal val="#ppt_h"/>
                                          </p:val>
                                        </p:tav>
                                        <p:tav tm="100000">
                                          <p:val>
                                            <p:strVal val="#ppt_h"/>
                                          </p:val>
                                        </p:tav>
                                      </p:tavLst>
                                    </p:anim>
                                    <p:animEffect transition="in" filter="fade">
                                      <p:cBhvr>
                                        <p:cTn id="31" dur="1000"/>
                                        <p:tgtEl>
                                          <p:spTgt spid="107630"/>
                                        </p:tgtEl>
                                      </p:cBhvr>
                                    </p:animEffect>
                                  </p:childTnLst>
                                </p:cTn>
                              </p:par>
                              <p:par>
                                <p:cTn id="32" presetID="55" presetClass="entr" presetSubtype="0" fill="hold" nodeType="withEffect">
                                  <p:stCondLst>
                                    <p:cond delay="0"/>
                                  </p:stCondLst>
                                  <p:childTnLst>
                                    <p:set>
                                      <p:cBhvr>
                                        <p:cTn id="33" dur="1" fill="hold">
                                          <p:stCondLst>
                                            <p:cond delay="0"/>
                                          </p:stCondLst>
                                        </p:cTn>
                                        <p:tgtEl>
                                          <p:spTgt spid="107631"/>
                                        </p:tgtEl>
                                        <p:attrNameLst>
                                          <p:attrName>style.visibility</p:attrName>
                                        </p:attrNameLst>
                                      </p:cBhvr>
                                      <p:to>
                                        <p:strVal val="visible"/>
                                      </p:to>
                                    </p:set>
                                    <p:anim calcmode="lin" valueType="num">
                                      <p:cBhvr>
                                        <p:cTn id="34" dur="1000" fill="hold"/>
                                        <p:tgtEl>
                                          <p:spTgt spid="107631"/>
                                        </p:tgtEl>
                                        <p:attrNameLst>
                                          <p:attrName>ppt_w</p:attrName>
                                        </p:attrNameLst>
                                      </p:cBhvr>
                                      <p:tavLst>
                                        <p:tav tm="0">
                                          <p:val>
                                            <p:strVal val="#ppt_w*0.70"/>
                                          </p:val>
                                        </p:tav>
                                        <p:tav tm="100000">
                                          <p:val>
                                            <p:strVal val="#ppt_w"/>
                                          </p:val>
                                        </p:tav>
                                      </p:tavLst>
                                    </p:anim>
                                    <p:anim calcmode="lin" valueType="num">
                                      <p:cBhvr>
                                        <p:cTn id="35" dur="1000" fill="hold"/>
                                        <p:tgtEl>
                                          <p:spTgt spid="107631"/>
                                        </p:tgtEl>
                                        <p:attrNameLst>
                                          <p:attrName>ppt_h</p:attrName>
                                        </p:attrNameLst>
                                      </p:cBhvr>
                                      <p:tavLst>
                                        <p:tav tm="0">
                                          <p:val>
                                            <p:strVal val="#ppt_h"/>
                                          </p:val>
                                        </p:tav>
                                        <p:tav tm="100000">
                                          <p:val>
                                            <p:strVal val="#ppt_h"/>
                                          </p:val>
                                        </p:tav>
                                      </p:tavLst>
                                    </p:anim>
                                    <p:animEffect transition="in" filter="fade">
                                      <p:cBhvr>
                                        <p:cTn id="36" dur="1000"/>
                                        <p:tgtEl>
                                          <p:spTgt spid="107631"/>
                                        </p:tgtEl>
                                      </p:cBhvr>
                                    </p:animEffect>
                                  </p:childTnLst>
                                </p:cTn>
                              </p:par>
                              <p:par>
                                <p:cTn id="37" presetID="55" presetClass="entr" presetSubtype="0" fill="hold" nodeType="withEffect">
                                  <p:stCondLst>
                                    <p:cond delay="0"/>
                                  </p:stCondLst>
                                  <p:childTnLst>
                                    <p:set>
                                      <p:cBhvr>
                                        <p:cTn id="38" dur="1" fill="hold">
                                          <p:stCondLst>
                                            <p:cond delay="0"/>
                                          </p:stCondLst>
                                        </p:cTn>
                                        <p:tgtEl>
                                          <p:spTgt spid="107632"/>
                                        </p:tgtEl>
                                        <p:attrNameLst>
                                          <p:attrName>style.visibility</p:attrName>
                                        </p:attrNameLst>
                                      </p:cBhvr>
                                      <p:to>
                                        <p:strVal val="visible"/>
                                      </p:to>
                                    </p:set>
                                    <p:anim calcmode="lin" valueType="num">
                                      <p:cBhvr>
                                        <p:cTn id="39" dur="1000" fill="hold"/>
                                        <p:tgtEl>
                                          <p:spTgt spid="107632"/>
                                        </p:tgtEl>
                                        <p:attrNameLst>
                                          <p:attrName>ppt_w</p:attrName>
                                        </p:attrNameLst>
                                      </p:cBhvr>
                                      <p:tavLst>
                                        <p:tav tm="0">
                                          <p:val>
                                            <p:strVal val="#ppt_w*0.70"/>
                                          </p:val>
                                        </p:tav>
                                        <p:tav tm="100000">
                                          <p:val>
                                            <p:strVal val="#ppt_w"/>
                                          </p:val>
                                        </p:tav>
                                      </p:tavLst>
                                    </p:anim>
                                    <p:anim calcmode="lin" valueType="num">
                                      <p:cBhvr>
                                        <p:cTn id="40" dur="1000" fill="hold"/>
                                        <p:tgtEl>
                                          <p:spTgt spid="107632"/>
                                        </p:tgtEl>
                                        <p:attrNameLst>
                                          <p:attrName>ppt_h</p:attrName>
                                        </p:attrNameLst>
                                      </p:cBhvr>
                                      <p:tavLst>
                                        <p:tav tm="0">
                                          <p:val>
                                            <p:strVal val="#ppt_h"/>
                                          </p:val>
                                        </p:tav>
                                        <p:tav tm="100000">
                                          <p:val>
                                            <p:strVal val="#ppt_h"/>
                                          </p:val>
                                        </p:tav>
                                      </p:tavLst>
                                    </p:anim>
                                    <p:animEffect transition="in" filter="fade">
                                      <p:cBhvr>
                                        <p:cTn id="41" dur="1000"/>
                                        <p:tgtEl>
                                          <p:spTgt spid="107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625" grpId="0" animBg="1"/>
      <p:bldP spid="107626" grpId="0" animBg="1"/>
      <p:bldP spid="107628" grpId="0" animBg="1"/>
      <p:bldP spid="107629" grpId="0" animBg="1"/>
      <p:bldP spid="107630" grpId="0" animBg="1"/>
      <p:bldP spid="107631" grpId="0" animBg="1"/>
      <p:bldP spid="107632"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B076308F-D8BE-089F-7AD2-4945317ED924}"/>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92163" name="Group 108">
            <a:extLst>
              <a:ext uri="{FF2B5EF4-FFF2-40B4-BE49-F238E27FC236}">
                <a16:creationId xmlns:a16="http://schemas.microsoft.com/office/drawing/2014/main" id="{74BD81E5-A0E9-379D-841E-88D7EAE86627}"/>
              </a:ext>
            </a:extLst>
          </p:cNvPr>
          <p:cNvGrpSpPr>
            <a:grpSpLocks/>
          </p:cNvGrpSpPr>
          <p:nvPr/>
        </p:nvGrpSpPr>
        <p:grpSpPr bwMode="auto">
          <a:xfrm>
            <a:off x="7162800" y="1916113"/>
            <a:ext cx="1296988" cy="4297362"/>
            <a:chOff x="4512" y="1207"/>
            <a:chExt cx="817" cy="2707"/>
          </a:xfrm>
        </p:grpSpPr>
        <p:sp>
          <p:nvSpPr>
            <p:cNvPr id="92259" name="AutoShape 4">
              <a:extLst>
                <a:ext uri="{FF2B5EF4-FFF2-40B4-BE49-F238E27FC236}">
                  <a16:creationId xmlns:a16="http://schemas.microsoft.com/office/drawing/2014/main" id="{D6BF4F25-0142-CEA9-5B07-6A504EB05C5A}"/>
                </a:ext>
              </a:extLst>
            </p:cNvPr>
            <p:cNvSpPr>
              <a:spLocks noChangeArrowheads="1"/>
            </p:cNvSpPr>
            <p:nvPr/>
          </p:nvSpPr>
          <p:spPr bwMode="auto">
            <a:xfrm>
              <a:off x="4684" y="1207"/>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2260" name="AutoShape 5">
              <a:extLst>
                <a:ext uri="{FF2B5EF4-FFF2-40B4-BE49-F238E27FC236}">
                  <a16:creationId xmlns:a16="http://schemas.microsoft.com/office/drawing/2014/main" id="{5E9318BA-1919-BA03-D09B-E92098690911}"/>
                </a:ext>
              </a:extLst>
            </p:cNvPr>
            <p:cNvSpPr>
              <a:spLocks noChangeArrowheads="1"/>
            </p:cNvSpPr>
            <p:nvPr/>
          </p:nvSpPr>
          <p:spPr bwMode="auto">
            <a:xfrm rot="3454893">
              <a:off x="5104" y="2392"/>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1" name="AutoShape 6">
              <a:extLst>
                <a:ext uri="{FF2B5EF4-FFF2-40B4-BE49-F238E27FC236}">
                  <a16:creationId xmlns:a16="http://schemas.microsoft.com/office/drawing/2014/main" id="{94168C95-CE7F-3D46-8040-F942DB48986F}"/>
                </a:ext>
              </a:extLst>
            </p:cNvPr>
            <p:cNvSpPr>
              <a:spLocks noChangeArrowheads="1"/>
            </p:cNvSpPr>
            <p:nvPr/>
          </p:nvSpPr>
          <p:spPr bwMode="auto">
            <a:xfrm rot="6415854">
              <a:off x="4576" y="2380"/>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2" name="Rectangle 7">
              <a:extLst>
                <a:ext uri="{FF2B5EF4-FFF2-40B4-BE49-F238E27FC236}">
                  <a16:creationId xmlns:a16="http://schemas.microsoft.com/office/drawing/2014/main" id="{FC7B316F-B93E-7082-F6B2-D297C62C38FD}"/>
                </a:ext>
              </a:extLst>
            </p:cNvPr>
            <p:cNvSpPr>
              <a:spLocks noChangeArrowheads="1"/>
            </p:cNvSpPr>
            <p:nvPr/>
          </p:nvSpPr>
          <p:spPr bwMode="auto">
            <a:xfrm>
              <a:off x="473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3" name="Rectangle 8">
              <a:extLst>
                <a:ext uri="{FF2B5EF4-FFF2-40B4-BE49-F238E27FC236}">
                  <a16:creationId xmlns:a16="http://schemas.microsoft.com/office/drawing/2014/main" id="{E743F9DC-A47F-5EA6-D40E-F3AA9E71A3F6}"/>
                </a:ext>
              </a:extLst>
            </p:cNvPr>
            <p:cNvSpPr>
              <a:spLocks noChangeArrowheads="1"/>
            </p:cNvSpPr>
            <p:nvPr/>
          </p:nvSpPr>
          <p:spPr bwMode="auto">
            <a:xfrm>
              <a:off x="5005" y="3353"/>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4" name="AutoShape 9">
              <a:extLst>
                <a:ext uri="{FF2B5EF4-FFF2-40B4-BE49-F238E27FC236}">
                  <a16:creationId xmlns:a16="http://schemas.microsoft.com/office/drawing/2014/main" id="{12AE5AD5-B36C-0975-4BE6-7A991009AE37}"/>
                </a:ext>
              </a:extLst>
            </p:cNvPr>
            <p:cNvSpPr>
              <a:spLocks noChangeArrowheads="1"/>
            </p:cNvSpPr>
            <p:nvPr/>
          </p:nvSpPr>
          <p:spPr bwMode="auto">
            <a:xfrm>
              <a:off x="4538" y="1752"/>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5" name="AutoShape 10">
              <a:extLst>
                <a:ext uri="{FF2B5EF4-FFF2-40B4-BE49-F238E27FC236}">
                  <a16:creationId xmlns:a16="http://schemas.microsoft.com/office/drawing/2014/main" id="{33F5D721-A047-843A-ADE2-45AA00CB9C93}"/>
                </a:ext>
              </a:extLst>
            </p:cNvPr>
            <p:cNvSpPr>
              <a:spLocks noChangeArrowheads="1"/>
            </p:cNvSpPr>
            <p:nvPr/>
          </p:nvSpPr>
          <p:spPr bwMode="auto">
            <a:xfrm>
              <a:off x="4710" y="1407"/>
              <a:ext cx="393" cy="602"/>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6" name="Oval 11">
              <a:extLst>
                <a:ext uri="{FF2B5EF4-FFF2-40B4-BE49-F238E27FC236}">
                  <a16:creationId xmlns:a16="http://schemas.microsoft.com/office/drawing/2014/main" id="{5718119F-97D6-C13B-8B40-46CAEC11DFFE}"/>
                </a:ext>
              </a:extLst>
            </p:cNvPr>
            <p:cNvSpPr>
              <a:spLocks noChangeArrowheads="1"/>
            </p:cNvSpPr>
            <p:nvPr/>
          </p:nvSpPr>
          <p:spPr bwMode="auto">
            <a:xfrm>
              <a:off x="4946" y="157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67" name="Oval 12">
              <a:extLst>
                <a:ext uri="{FF2B5EF4-FFF2-40B4-BE49-F238E27FC236}">
                  <a16:creationId xmlns:a16="http://schemas.microsoft.com/office/drawing/2014/main" id="{7176A2E9-4185-2F46-93CB-2F64FDB14AD7}"/>
                </a:ext>
              </a:extLst>
            </p:cNvPr>
            <p:cNvSpPr>
              <a:spLocks noChangeArrowheads="1"/>
            </p:cNvSpPr>
            <p:nvPr/>
          </p:nvSpPr>
          <p:spPr bwMode="auto">
            <a:xfrm>
              <a:off x="4823" y="1582"/>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2164" name="Group 13">
            <a:extLst>
              <a:ext uri="{FF2B5EF4-FFF2-40B4-BE49-F238E27FC236}">
                <a16:creationId xmlns:a16="http://schemas.microsoft.com/office/drawing/2014/main" id="{5070C898-AC99-CC8F-EABD-3B8477440CF2}"/>
              </a:ext>
            </a:extLst>
          </p:cNvPr>
          <p:cNvGrpSpPr>
            <a:grpSpLocks/>
          </p:cNvGrpSpPr>
          <p:nvPr/>
        </p:nvGrpSpPr>
        <p:grpSpPr bwMode="auto">
          <a:xfrm>
            <a:off x="755650" y="4437063"/>
            <a:ext cx="1082675" cy="1873250"/>
            <a:chOff x="1746" y="2160"/>
            <a:chExt cx="773" cy="1588"/>
          </a:xfrm>
        </p:grpSpPr>
        <p:sp>
          <p:nvSpPr>
            <p:cNvPr id="92242" name="AutoShape 14">
              <a:extLst>
                <a:ext uri="{FF2B5EF4-FFF2-40B4-BE49-F238E27FC236}">
                  <a16:creationId xmlns:a16="http://schemas.microsoft.com/office/drawing/2014/main" id="{611093EA-8D41-5A5F-2DDD-124EC824A3AA}"/>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3" name="AutoShape 15">
              <a:extLst>
                <a:ext uri="{FF2B5EF4-FFF2-40B4-BE49-F238E27FC236}">
                  <a16:creationId xmlns:a16="http://schemas.microsoft.com/office/drawing/2014/main" id="{EF9610E6-32B5-6A62-2435-3A28BC63C072}"/>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4" name="Rectangle 16">
              <a:extLst>
                <a:ext uri="{FF2B5EF4-FFF2-40B4-BE49-F238E27FC236}">
                  <a16:creationId xmlns:a16="http://schemas.microsoft.com/office/drawing/2014/main" id="{A783B1E9-EAC6-9D45-6AC4-69114A852282}"/>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5" name="Rectangle 17">
              <a:extLst>
                <a:ext uri="{FF2B5EF4-FFF2-40B4-BE49-F238E27FC236}">
                  <a16:creationId xmlns:a16="http://schemas.microsoft.com/office/drawing/2014/main" id="{00BC896C-9F83-4E82-D838-0044492FC8AF}"/>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6" name="AutoShape 18">
              <a:extLst>
                <a:ext uri="{FF2B5EF4-FFF2-40B4-BE49-F238E27FC236}">
                  <a16:creationId xmlns:a16="http://schemas.microsoft.com/office/drawing/2014/main" id="{5A6D1A54-B446-144F-0F41-4B591143FA71}"/>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7" name="Oval 19">
              <a:extLst>
                <a:ext uri="{FF2B5EF4-FFF2-40B4-BE49-F238E27FC236}">
                  <a16:creationId xmlns:a16="http://schemas.microsoft.com/office/drawing/2014/main" id="{B21196E2-0CBD-9263-1622-8D7F321F5499}"/>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8" name="Oval 20">
              <a:extLst>
                <a:ext uri="{FF2B5EF4-FFF2-40B4-BE49-F238E27FC236}">
                  <a16:creationId xmlns:a16="http://schemas.microsoft.com/office/drawing/2014/main" id="{7594A3B1-09CA-C7B3-88F0-A5F3372843CC}"/>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49" name="Rectangle 21">
              <a:extLst>
                <a:ext uri="{FF2B5EF4-FFF2-40B4-BE49-F238E27FC236}">
                  <a16:creationId xmlns:a16="http://schemas.microsoft.com/office/drawing/2014/main" id="{AE75199E-4212-C25B-2FB9-086FD3272B7F}"/>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50" name="Rectangle 22">
              <a:extLst>
                <a:ext uri="{FF2B5EF4-FFF2-40B4-BE49-F238E27FC236}">
                  <a16:creationId xmlns:a16="http://schemas.microsoft.com/office/drawing/2014/main" id="{21F18435-A205-77F6-3A4F-8413E756B970}"/>
                </a:ext>
              </a:extLst>
            </p:cNvPr>
            <p:cNvSpPr>
              <a:spLocks noChangeArrowheads="1"/>
            </p:cNvSpPr>
            <p:nvPr/>
          </p:nvSpPr>
          <p:spPr bwMode="auto">
            <a:xfrm>
              <a:off x="1972" y="2831"/>
              <a:ext cx="297" cy="642"/>
            </a:xfrm>
            <a:prstGeom prst="rect">
              <a:avLst/>
            </a:prstGeom>
            <a:solidFill>
              <a:srgbClr val="66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51" name="Freeform 23">
              <a:extLst>
                <a:ext uri="{FF2B5EF4-FFF2-40B4-BE49-F238E27FC236}">
                  <a16:creationId xmlns:a16="http://schemas.microsoft.com/office/drawing/2014/main" id="{8A5E2E37-8743-91FD-FF54-F3C961540D7A}"/>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2" name="Freeform 24">
              <a:extLst>
                <a:ext uri="{FF2B5EF4-FFF2-40B4-BE49-F238E27FC236}">
                  <a16:creationId xmlns:a16="http://schemas.microsoft.com/office/drawing/2014/main" id="{56833B67-EEB1-1475-BB01-0447A53A2FA0}"/>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3" name="Freeform 25">
              <a:extLst>
                <a:ext uri="{FF2B5EF4-FFF2-40B4-BE49-F238E27FC236}">
                  <a16:creationId xmlns:a16="http://schemas.microsoft.com/office/drawing/2014/main" id="{A4AB2A4A-8EC6-251D-02F8-4A9FAF59813A}"/>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4" name="Freeform 26">
              <a:extLst>
                <a:ext uri="{FF2B5EF4-FFF2-40B4-BE49-F238E27FC236}">
                  <a16:creationId xmlns:a16="http://schemas.microsoft.com/office/drawing/2014/main" id="{DCEBEA7C-DDC2-5CA7-5105-251AD2C0EA2A}"/>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5" name="Freeform 27">
              <a:extLst>
                <a:ext uri="{FF2B5EF4-FFF2-40B4-BE49-F238E27FC236}">
                  <a16:creationId xmlns:a16="http://schemas.microsoft.com/office/drawing/2014/main" id="{0F7BB632-0386-B945-96EA-1C354E52CC7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6" name="Freeform 28">
              <a:extLst>
                <a:ext uri="{FF2B5EF4-FFF2-40B4-BE49-F238E27FC236}">
                  <a16:creationId xmlns:a16="http://schemas.microsoft.com/office/drawing/2014/main" id="{1FFBF183-EB93-C312-0DC5-8B1DEE6AE259}"/>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7" name="Freeform 29">
              <a:extLst>
                <a:ext uri="{FF2B5EF4-FFF2-40B4-BE49-F238E27FC236}">
                  <a16:creationId xmlns:a16="http://schemas.microsoft.com/office/drawing/2014/main" id="{E10221C9-02DB-C39C-5AC4-A9CB2FC7E140}"/>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58" name="Freeform 30">
              <a:extLst>
                <a:ext uri="{FF2B5EF4-FFF2-40B4-BE49-F238E27FC236}">
                  <a16:creationId xmlns:a16="http://schemas.microsoft.com/office/drawing/2014/main" id="{8FA3E19A-5E06-241B-4179-C92F5A99204D}"/>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2165" name="Group 31">
            <a:extLst>
              <a:ext uri="{FF2B5EF4-FFF2-40B4-BE49-F238E27FC236}">
                <a16:creationId xmlns:a16="http://schemas.microsoft.com/office/drawing/2014/main" id="{B2D4E6BC-84D3-60FF-63A9-499585D55973}"/>
              </a:ext>
            </a:extLst>
          </p:cNvPr>
          <p:cNvGrpSpPr>
            <a:grpSpLocks/>
          </p:cNvGrpSpPr>
          <p:nvPr/>
        </p:nvGrpSpPr>
        <p:grpSpPr bwMode="auto">
          <a:xfrm>
            <a:off x="5937250" y="4076700"/>
            <a:ext cx="795338" cy="1657350"/>
            <a:chOff x="1746" y="2160"/>
            <a:chExt cx="773" cy="1588"/>
          </a:xfrm>
        </p:grpSpPr>
        <p:sp>
          <p:nvSpPr>
            <p:cNvPr id="92225" name="AutoShape 32">
              <a:extLst>
                <a:ext uri="{FF2B5EF4-FFF2-40B4-BE49-F238E27FC236}">
                  <a16:creationId xmlns:a16="http://schemas.microsoft.com/office/drawing/2014/main" id="{E9543623-A7F1-C3CB-D6EA-4D75EEA11A1E}"/>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26" name="AutoShape 33">
              <a:extLst>
                <a:ext uri="{FF2B5EF4-FFF2-40B4-BE49-F238E27FC236}">
                  <a16:creationId xmlns:a16="http://schemas.microsoft.com/office/drawing/2014/main" id="{69B46958-91EA-4052-9FC3-55AFA5BD5059}"/>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27" name="Rectangle 34">
              <a:extLst>
                <a:ext uri="{FF2B5EF4-FFF2-40B4-BE49-F238E27FC236}">
                  <a16:creationId xmlns:a16="http://schemas.microsoft.com/office/drawing/2014/main" id="{77F1208D-8476-C87F-0FAE-8A47FE23F524}"/>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28" name="Rectangle 35">
              <a:extLst>
                <a:ext uri="{FF2B5EF4-FFF2-40B4-BE49-F238E27FC236}">
                  <a16:creationId xmlns:a16="http://schemas.microsoft.com/office/drawing/2014/main" id="{3B1C2DFC-8C90-7BBC-0F6B-988C8CDA8B34}"/>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29" name="AutoShape 36">
              <a:extLst>
                <a:ext uri="{FF2B5EF4-FFF2-40B4-BE49-F238E27FC236}">
                  <a16:creationId xmlns:a16="http://schemas.microsoft.com/office/drawing/2014/main" id="{3BFFC2D0-2A82-C28E-538A-E601C5BF01E4}"/>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30" name="Oval 37">
              <a:extLst>
                <a:ext uri="{FF2B5EF4-FFF2-40B4-BE49-F238E27FC236}">
                  <a16:creationId xmlns:a16="http://schemas.microsoft.com/office/drawing/2014/main" id="{17568CBB-D812-834D-EDB7-4CFA5AF5F23B}"/>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31" name="Oval 38">
              <a:extLst>
                <a:ext uri="{FF2B5EF4-FFF2-40B4-BE49-F238E27FC236}">
                  <a16:creationId xmlns:a16="http://schemas.microsoft.com/office/drawing/2014/main" id="{FB69C579-CE84-700D-8749-B007B06EE32D}"/>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32" name="Rectangle 39">
              <a:extLst>
                <a:ext uri="{FF2B5EF4-FFF2-40B4-BE49-F238E27FC236}">
                  <a16:creationId xmlns:a16="http://schemas.microsoft.com/office/drawing/2014/main" id="{02545ED9-CC28-9E70-4D1B-C8FAC792ABC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33" name="Rectangle 40">
              <a:extLst>
                <a:ext uri="{FF2B5EF4-FFF2-40B4-BE49-F238E27FC236}">
                  <a16:creationId xmlns:a16="http://schemas.microsoft.com/office/drawing/2014/main" id="{7E0D3B3A-6BF4-ED88-95C6-A6AEDBC37547}"/>
                </a:ext>
              </a:extLst>
            </p:cNvPr>
            <p:cNvSpPr>
              <a:spLocks noChangeArrowheads="1"/>
            </p:cNvSpPr>
            <p:nvPr/>
          </p:nvSpPr>
          <p:spPr bwMode="auto">
            <a:xfrm>
              <a:off x="1972" y="2831"/>
              <a:ext cx="297" cy="642"/>
            </a:xfrm>
            <a:prstGeom prst="rect">
              <a:avLst/>
            </a:prstGeom>
            <a:solidFill>
              <a:srgbClr val="00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34" name="Freeform 41">
              <a:extLst>
                <a:ext uri="{FF2B5EF4-FFF2-40B4-BE49-F238E27FC236}">
                  <a16:creationId xmlns:a16="http://schemas.microsoft.com/office/drawing/2014/main" id="{817EAC31-3AFE-9FED-3827-25455D13BEB7}"/>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35" name="Freeform 42">
              <a:extLst>
                <a:ext uri="{FF2B5EF4-FFF2-40B4-BE49-F238E27FC236}">
                  <a16:creationId xmlns:a16="http://schemas.microsoft.com/office/drawing/2014/main" id="{56FEDFC5-BCE8-CE93-A03D-E32A9939858B}"/>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36" name="Freeform 43">
              <a:extLst>
                <a:ext uri="{FF2B5EF4-FFF2-40B4-BE49-F238E27FC236}">
                  <a16:creationId xmlns:a16="http://schemas.microsoft.com/office/drawing/2014/main" id="{0D4D76FC-8992-6D44-2124-2D83C477D58F}"/>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37" name="Freeform 44">
              <a:extLst>
                <a:ext uri="{FF2B5EF4-FFF2-40B4-BE49-F238E27FC236}">
                  <a16:creationId xmlns:a16="http://schemas.microsoft.com/office/drawing/2014/main" id="{3B73A92A-ACFD-D6EE-A8C5-15319C7EE0DE}"/>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38" name="Freeform 45">
              <a:extLst>
                <a:ext uri="{FF2B5EF4-FFF2-40B4-BE49-F238E27FC236}">
                  <a16:creationId xmlns:a16="http://schemas.microsoft.com/office/drawing/2014/main" id="{B70F3157-1CAF-F13F-6B23-9F68FE586F00}"/>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39" name="Freeform 46">
              <a:extLst>
                <a:ext uri="{FF2B5EF4-FFF2-40B4-BE49-F238E27FC236}">
                  <a16:creationId xmlns:a16="http://schemas.microsoft.com/office/drawing/2014/main" id="{E55CB33C-A533-FFA8-8AB6-0C1B6912CC52}"/>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40" name="Freeform 47">
              <a:extLst>
                <a:ext uri="{FF2B5EF4-FFF2-40B4-BE49-F238E27FC236}">
                  <a16:creationId xmlns:a16="http://schemas.microsoft.com/office/drawing/2014/main" id="{983F0496-0DDE-F0EC-EA35-FAE126B210F7}"/>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41" name="Freeform 48">
              <a:extLst>
                <a:ext uri="{FF2B5EF4-FFF2-40B4-BE49-F238E27FC236}">
                  <a16:creationId xmlns:a16="http://schemas.microsoft.com/office/drawing/2014/main" id="{CD10E0B5-5972-685A-CF6C-6D56A1DB8B1A}"/>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2166" name="Group 49">
            <a:extLst>
              <a:ext uri="{FF2B5EF4-FFF2-40B4-BE49-F238E27FC236}">
                <a16:creationId xmlns:a16="http://schemas.microsoft.com/office/drawing/2014/main" id="{B28E1193-6291-A5D5-95D0-8917DC6FB0A2}"/>
              </a:ext>
            </a:extLst>
          </p:cNvPr>
          <p:cNvGrpSpPr>
            <a:grpSpLocks/>
          </p:cNvGrpSpPr>
          <p:nvPr/>
        </p:nvGrpSpPr>
        <p:grpSpPr bwMode="auto">
          <a:xfrm>
            <a:off x="3419475" y="4292600"/>
            <a:ext cx="795338" cy="1584325"/>
            <a:chOff x="1746" y="2160"/>
            <a:chExt cx="773" cy="1588"/>
          </a:xfrm>
        </p:grpSpPr>
        <p:sp>
          <p:nvSpPr>
            <p:cNvPr id="92208" name="AutoShape 50">
              <a:extLst>
                <a:ext uri="{FF2B5EF4-FFF2-40B4-BE49-F238E27FC236}">
                  <a16:creationId xmlns:a16="http://schemas.microsoft.com/office/drawing/2014/main" id="{98669878-3F72-4885-EBBF-0ED8CEE47D2E}"/>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09" name="AutoShape 51">
              <a:extLst>
                <a:ext uri="{FF2B5EF4-FFF2-40B4-BE49-F238E27FC236}">
                  <a16:creationId xmlns:a16="http://schemas.microsoft.com/office/drawing/2014/main" id="{ECBFE9F0-CEA5-E254-C5D3-2FF5A6C89258}"/>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0" name="Rectangle 52">
              <a:extLst>
                <a:ext uri="{FF2B5EF4-FFF2-40B4-BE49-F238E27FC236}">
                  <a16:creationId xmlns:a16="http://schemas.microsoft.com/office/drawing/2014/main" id="{07404B5C-8324-C008-26B1-A4E5FBE156A4}"/>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1" name="Rectangle 53">
              <a:extLst>
                <a:ext uri="{FF2B5EF4-FFF2-40B4-BE49-F238E27FC236}">
                  <a16:creationId xmlns:a16="http://schemas.microsoft.com/office/drawing/2014/main" id="{14D1C66A-2D28-47A4-1F45-8F5443CD0505}"/>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2" name="AutoShape 54">
              <a:extLst>
                <a:ext uri="{FF2B5EF4-FFF2-40B4-BE49-F238E27FC236}">
                  <a16:creationId xmlns:a16="http://schemas.microsoft.com/office/drawing/2014/main" id="{032AE155-33B0-8CE0-A7B3-B347D280EA19}"/>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3" name="Oval 55">
              <a:extLst>
                <a:ext uri="{FF2B5EF4-FFF2-40B4-BE49-F238E27FC236}">
                  <a16:creationId xmlns:a16="http://schemas.microsoft.com/office/drawing/2014/main" id="{446AC917-4D32-552D-D846-C924F1A64F4B}"/>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4" name="Oval 56">
              <a:extLst>
                <a:ext uri="{FF2B5EF4-FFF2-40B4-BE49-F238E27FC236}">
                  <a16:creationId xmlns:a16="http://schemas.microsoft.com/office/drawing/2014/main" id="{62B987C2-0440-A512-3466-AE67987945DC}"/>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5" name="Rectangle 57">
              <a:extLst>
                <a:ext uri="{FF2B5EF4-FFF2-40B4-BE49-F238E27FC236}">
                  <a16:creationId xmlns:a16="http://schemas.microsoft.com/office/drawing/2014/main" id="{68D28D2C-BF5D-5155-94C9-2C4F19386D83}"/>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6" name="Rectangle 58">
              <a:extLst>
                <a:ext uri="{FF2B5EF4-FFF2-40B4-BE49-F238E27FC236}">
                  <a16:creationId xmlns:a16="http://schemas.microsoft.com/office/drawing/2014/main" id="{2D5DF9BC-3312-B9C4-683B-7F51766FCCA1}"/>
                </a:ext>
              </a:extLst>
            </p:cNvPr>
            <p:cNvSpPr>
              <a:spLocks noChangeArrowheads="1"/>
            </p:cNvSpPr>
            <p:nvPr/>
          </p:nvSpPr>
          <p:spPr bwMode="auto">
            <a:xfrm>
              <a:off x="1972" y="2831"/>
              <a:ext cx="297" cy="642"/>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17" name="Freeform 59">
              <a:extLst>
                <a:ext uri="{FF2B5EF4-FFF2-40B4-BE49-F238E27FC236}">
                  <a16:creationId xmlns:a16="http://schemas.microsoft.com/office/drawing/2014/main" id="{3B8BF6B4-381E-AA7A-DF04-AFC0DCC698BD}"/>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18" name="Freeform 60">
              <a:extLst>
                <a:ext uri="{FF2B5EF4-FFF2-40B4-BE49-F238E27FC236}">
                  <a16:creationId xmlns:a16="http://schemas.microsoft.com/office/drawing/2014/main" id="{0FBAC605-6274-6E9B-307F-81CBEAA6B5FE}"/>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19" name="Freeform 61">
              <a:extLst>
                <a:ext uri="{FF2B5EF4-FFF2-40B4-BE49-F238E27FC236}">
                  <a16:creationId xmlns:a16="http://schemas.microsoft.com/office/drawing/2014/main" id="{AD349C16-5DE4-D73A-2FFF-06A56074390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20" name="Freeform 62">
              <a:extLst>
                <a:ext uri="{FF2B5EF4-FFF2-40B4-BE49-F238E27FC236}">
                  <a16:creationId xmlns:a16="http://schemas.microsoft.com/office/drawing/2014/main" id="{5F31ED48-3656-D050-AA01-E855325A3D39}"/>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21" name="Freeform 63">
              <a:extLst>
                <a:ext uri="{FF2B5EF4-FFF2-40B4-BE49-F238E27FC236}">
                  <a16:creationId xmlns:a16="http://schemas.microsoft.com/office/drawing/2014/main" id="{E7C6DC6D-FCD4-4F69-1498-676568F3068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22" name="Freeform 64">
              <a:extLst>
                <a:ext uri="{FF2B5EF4-FFF2-40B4-BE49-F238E27FC236}">
                  <a16:creationId xmlns:a16="http://schemas.microsoft.com/office/drawing/2014/main" id="{1F9BAEA3-F51C-0C47-B407-56356B069DDA}"/>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23" name="Freeform 65">
              <a:extLst>
                <a:ext uri="{FF2B5EF4-FFF2-40B4-BE49-F238E27FC236}">
                  <a16:creationId xmlns:a16="http://schemas.microsoft.com/office/drawing/2014/main" id="{7A3FC755-408F-9782-758F-7B762E8C1D5A}"/>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24" name="Freeform 66">
              <a:extLst>
                <a:ext uri="{FF2B5EF4-FFF2-40B4-BE49-F238E27FC236}">
                  <a16:creationId xmlns:a16="http://schemas.microsoft.com/office/drawing/2014/main" id="{310D075B-CCD6-AC43-5168-0865F22412C6}"/>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2167" name="Group 67">
            <a:extLst>
              <a:ext uri="{FF2B5EF4-FFF2-40B4-BE49-F238E27FC236}">
                <a16:creationId xmlns:a16="http://schemas.microsoft.com/office/drawing/2014/main" id="{0A89AE20-FAE7-A192-3A2E-8BAA4D99519E}"/>
              </a:ext>
            </a:extLst>
          </p:cNvPr>
          <p:cNvGrpSpPr>
            <a:grpSpLocks/>
          </p:cNvGrpSpPr>
          <p:nvPr/>
        </p:nvGrpSpPr>
        <p:grpSpPr bwMode="auto">
          <a:xfrm>
            <a:off x="4859338" y="3933825"/>
            <a:ext cx="795337" cy="1584325"/>
            <a:chOff x="1746" y="2160"/>
            <a:chExt cx="773" cy="1588"/>
          </a:xfrm>
        </p:grpSpPr>
        <p:sp>
          <p:nvSpPr>
            <p:cNvPr id="92191" name="AutoShape 68">
              <a:extLst>
                <a:ext uri="{FF2B5EF4-FFF2-40B4-BE49-F238E27FC236}">
                  <a16:creationId xmlns:a16="http://schemas.microsoft.com/office/drawing/2014/main" id="{B21EF9E7-A9D6-4840-34A6-A47563BD5A4C}"/>
                </a:ext>
              </a:extLst>
            </p:cNvPr>
            <p:cNvSpPr>
              <a:spLocks noChangeArrowheads="1"/>
            </p:cNvSpPr>
            <p:nvPr/>
          </p:nvSpPr>
          <p:spPr bwMode="auto">
            <a:xfrm rot="3454893">
              <a:off x="2332" y="2789"/>
              <a:ext cx="90"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2" name="AutoShape 69">
              <a:extLst>
                <a:ext uri="{FF2B5EF4-FFF2-40B4-BE49-F238E27FC236}">
                  <a16:creationId xmlns:a16="http://schemas.microsoft.com/office/drawing/2014/main" id="{57E7AE84-506C-A935-48D1-75A85C89BB73}"/>
                </a:ext>
              </a:extLst>
            </p:cNvPr>
            <p:cNvSpPr>
              <a:spLocks noChangeArrowheads="1"/>
            </p:cNvSpPr>
            <p:nvPr/>
          </p:nvSpPr>
          <p:spPr bwMode="auto">
            <a:xfrm rot="6415854">
              <a:off x="1836" y="2782"/>
              <a:ext cx="103" cy="28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3" name="Rectangle 70">
              <a:extLst>
                <a:ext uri="{FF2B5EF4-FFF2-40B4-BE49-F238E27FC236}">
                  <a16:creationId xmlns:a16="http://schemas.microsoft.com/office/drawing/2014/main" id="{1F25F013-02C1-338C-BCB2-D3A2B7FA6329}"/>
                </a:ext>
              </a:extLst>
            </p:cNvPr>
            <p:cNvSpPr>
              <a:spLocks noChangeArrowheads="1"/>
            </p:cNvSpPr>
            <p:nvPr/>
          </p:nvSpPr>
          <p:spPr bwMode="auto">
            <a:xfrm>
              <a:off x="1993" y="3413"/>
              <a:ext cx="92"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4" name="Rectangle 71">
              <a:extLst>
                <a:ext uri="{FF2B5EF4-FFF2-40B4-BE49-F238E27FC236}">
                  <a16:creationId xmlns:a16="http://schemas.microsoft.com/office/drawing/2014/main" id="{D493F83C-DE3D-2A4C-03CB-81CC55026087}"/>
                </a:ext>
              </a:extLst>
            </p:cNvPr>
            <p:cNvSpPr>
              <a:spLocks noChangeArrowheads="1"/>
            </p:cNvSpPr>
            <p:nvPr/>
          </p:nvSpPr>
          <p:spPr bwMode="auto">
            <a:xfrm>
              <a:off x="2159" y="3413"/>
              <a:ext cx="93" cy="335"/>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5" name="AutoShape 72">
              <a:extLst>
                <a:ext uri="{FF2B5EF4-FFF2-40B4-BE49-F238E27FC236}">
                  <a16:creationId xmlns:a16="http://schemas.microsoft.com/office/drawing/2014/main" id="{00CD3DCC-1A57-8C61-32C2-0EF8A34205B5}"/>
                </a:ext>
              </a:extLst>
            </p:cNvPr>
            <p:cNvSpPr>
              <a:spLocks noChangeArrowheads="1"/>
            </p:cNvSpPr>
            <p:nvPr/>
          </p:nvSpPr>
          <p:spPr bwMode="auto">
            <a:xfrm>
              <a:off x="1933" y="2254"/>
              <a:ext cx="372" cy="51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6" name="Oval 73">
              <a:extLst>
                <a:ext uri="{FF2B5EF4-FFF2-40B4-BE49-F238E27FC236}">
                  <a16:creationId xmlns:a16="http://schemas.microsoft.com/office/drawing/2014/main" id="{9459776F-0D02-AB8D-DCAF-F13B7AFF0A49}"/>
                </a:ext>
              </a:extLst>
            </p:cNvPr>
            <p:cNvSpPr>
              <a:spLocks noChangeArrowheads="1"/>
            </p:cNvSpPr>
            <p:nvPr/>
          </p:nvSpPr>
          <p:spPr bwMode="auto">
            <a:xfrm>
              <a:off x="2157" y="2409"/>
              <a:ext cx="46" cy="51"/>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7" name="Oval 74">
              <a:extLst>
                <a:ext uri="{FF2B5EF4-FFF2-40B4-BE49-F238E27FC236}">
                  <a16:creationId xmlns:a16="http://schemas.microsoft.com/office/drawing/2014/main" id="{BC5ED4A7-BFC8-6FEE-68BE-DD45EE70A93D}"/>
                </a:ext>
              </a:extLst>
            </p:cNvPr>
            <p:cNvSpPr>
              <a:spLocks noChangeArrowheads="1"/>
            </p:cNvSpPr>
            <p:nvPr/>
          </p:nvSpPr>
          <p:spPr bwMode="auto">
            <a:xfrm>
              <a:off x="2040" y="2404"/>
              <a:ext cx="47" cy="5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8" name="Rectangle 75">
              <a:extLst>
                <a:ext uri="{FF2B5EF4-FFF2-40B4-BE49-F238E27FC236}">
                  <a16:creationId xmlns:a16="http://schemas.microsoft.com/office/drawing/2014/main" id="{D0462680-E4DF-8F98-4EBE-5EA10DFD3477}"/>
                </a:ext>
              </a:extLst>
            </p:cNvPr>
            <p:cNvSpPr>
              <a:spLocks noChangeArrowheads="1"/>
            </p:cNvSpPr>
            <p:nvPr/>
          </p:nvSpPr>
          <p:spPr bwMode="auto">
            <a:xfrm>
              <a:off x="2073" y="2771"/>
              <a:ext cx="89" cy="6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9" name="Rectangle 76">
              <a:extLst>
                <a:ext uri="{FF2B5EF4-FFF2-40B4-BE49-F238E27FC236}">
                  <a16:creationId xmlns:a16="http://schemas.microsoft.com/office/drawing/2014/main" id="{0D230555-DC30-6333-136C-E50D7B6DC999}"/>
                </a:ext>
              </a:extLst>
            </p:cNvPr>
            <p:cNvSpPr>
              <a:spLocks noChangeArrowheads="1"/>
            </p:cNvSpPr>
            <p:nvPr/>
          </p:nvSpPr>
          <p:spPr bwMode="auto">
            <a:xfrm>
              <a:off x="1972" y="2831"/>
              <a:ext cx="297" cy="642"/>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200" name="Freeform 77">
              <a:extLst>
                <a:ext uri="{FF2B5EF4-FFF2-40B4-BE49-F238E27FC236}">
                  <a16:creationId xmlns:a16="http://schemas.microsoft.com/office/drawing/2014/main" id="{32BC8552-835D-6FF5-0EC2-01D8A65D32E7}"/>
                </a:ext>
              </a:extLst>
            </p:cNvPr>
            <p:cNvSpPr>
              <a:spLocks/>
            </p:cNvSpPr>
            <p:nvPr/>
          </p:nvSpPr>
          <p:spPr bwMode="auto">
            <a:xfrm>
              <a:off x="1935" y="2254"/>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1" name="Freeform 78">
              <a:extLst>
                <a:ext uri="{FF2B5EF4-FFF2-40B4-BE49-F238E27FC236}">
                  <a16:creationId xmlns:a16="http://schemas.microsoft.com/office/drawing/2014/main" id="{40F4D3A5-BA25-A545-6673-F24B2EA84DD3}"/>
                </a:ext>
              </a:extLst>
            </p:cNvPr>
            <p:cNvSpPr>
              <a:spLocks/>
            </p:cNvSpPr>
            <p:nvPr/>
          </p:nvSpPr>
          <p:spPr bwMode="auto">
            <a:xfrm>
              <a:off x="1992" y="2221"/>
              <a:ext cx="51" cy="107"/>
            </a:xfrm>
            <a:custGeom>
              <a:avLst/>
              <a:gdLst>
                <a:gd name="T0" fmla="*/ 18 w 79"/>
                <a:gd name="T1" fmla="*/ 72 h 159"/>
                <a:gd name="T2" fmla="*/ 15 w 79"/>
                <a:gd name="T3" fmla="*/ 32 h 159"/>
                <a:gd name="T4" fmla="*/ 30 w 79"/>
                <a:gd name="T5" fmla="*/ 28 h 159"/>
                <a:gd name="T6" fmla="*/ 18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2" name="Freeform 79">
              <a:extLst>
                <a:ext uri="{FF2B5EF4-FFF2-40B4-BE49-F238E27FC236}">
                  <a16:creationId xmlns:a16="http://schemas.microsoft.com/office/drawing/2014/main" id="{0B26AA0B-F8C8-AF7D-DBF7-38DE8116A655}"/>
                </a:ext>
              </a:extLst>
            </p:cNvPr>
            <p:cNvSpPr>
              <a:spLocks/>
            </p:cNvSpPr>
            <p:nvPr/>
          </p:nvSpPr>
          <p:spPr bwMode="auto">
            <a:xfrm>
              <a:off x="2162"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3" name="Freeform 80">
              <a:extLst>
                <a:ext uri="{FF2B5EF4-FFF2-40B4-BE49-F238E27FC236}">
                  <a16:creationId xmlns:a16="http://schemas.microsoft.com/office/drawing/2014/main" id="{659D93C3-E7EA-6A6C-91CD-F2CC5792B8BC}"/>
                </a:ext>
              </a:extLst>
            </p:cNvPr>
            <p:cNvSpPr>
              <a:spLocks/>
            </p:cNvSpPr>
            <p:nvPr/>
          </p:nvSpPr>
          <p:spPr bwMode="auto">
            <a:xfrm>
              <a:off x="2192" y="225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4" name="Freeform 81">
              <a:extLst>
                <a:ext uri="{FF2B5EF4-FFF2-40B4-BE49-F238E27FC236}">
                  <a16:creationId xmlns:a16="http://schemas.microsoft.com/office/drawing/2014/main" id="{3FD986BF-6EAB-A714-978C-98797C54E87B}"/>
                </a:ext>
              </a:extLst>
            </p:cNvPr>
            <p:cNvSpPr>
              <a:spLocks/>
            </p:cNvSpPr>
            <p:nvPr/>
          </p:nvSpPr>
          <p:spPr bwMode="auto">
            <a:xfrm>
              <a:off x="2103" y="216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5" name="Freeform 82">
              <a:extLst>
                <a:ext uri="{FF2B5EF4-FFF2-40B4-BE49-F238E27FC236}">
                  <a16:creationId xmlns:a16="http://schemas.microsoft.com/office/drawing/2014/main" id="{6FC0954D-5400-3E64-DDFC-227A567840FB}"/>
                </a:ext>
              </a:extLst>
            </p:cNvPr>
            <p:cNvSpPr>
              <a:spLocks/>
            </p:cNvSpPr>
            <p:nvPr/>
          </p:nvSpPr>
          <p:spPr bwMode="auto">
            <a:xfrm>
              <a:off x="2281" y="2312"/>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6" name="Freeform 83">
              <a:extLst>
                <a:ext uri="{FF2B5EF4-FFF2-40B4-BE49-F238E27FC236}">
                  <a16:creationId xmlns:a16="http://schemas.microsoft.com/office/drawing/2014/main" id="{91656C54-31E3-E397-B707-9D468585AC9C}"/>
                </a:ext>
              </a:extLst>
            </p:cNvPr>
            <p:cNvSpPr>
              <a:spLocks/>
            </p:cNvSpPr>
            <p:nvPr/>
          </p:nvSpPr>
          <p:spPr bwMode="auto">
            <a:xfrm>
              <a:off x="2241" y="2272"/>
              <a:ext cx="52" cy="108"/>
            </a:xfrm>
            <a:custGeom>
              <a:avLst/>
              <a:gdLst>
                <a:gd name="T0" fmla="*/ 19 w 79"/>
                <a:gd name="T1" fmla="*/ 73 h 159"/>
                <a:gd name="T2" fmla="*/ 15 w 79"/>
                <a:gd name="T3" fmla="*/ 33 h 159"/>
                <a:gd name="T4" fmla="*/ 31 w 79"/>
                <a:gd name="T5" fmla="*/ 29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92207" name="Freeform 84">
              <a:extLst>
                <a:ext uri="{FF2B5EF4-FFF2-40B4-BE49-F238E27FC236}">
                  <a16:creationId xmlns:a16="http://schemas.microsoft.com/office/drawing/2014/main" id="{F578073C-42C3-EAA1-BE6C-E64D2A9A3419}"/>
                </a:ext>
              </a:extLst>
            </p:cNvPr>
            <p:cNvSpPr>
              <a:spLocks/>
            </p:cNvSpPr>
            <p:nvPr/>
          </p:nvSpPr>
          <p:spPr bwMode="auto">
            <a:xfrm>
              <a:off x="2051" y="2190"/>
              <a:ext cx="52" cy="107"/>
            </a:xfrm>
            <a:custGeom>
              <a:avLst/>
              <a:gdLst>
                <a:gd name="T0" fmla="*/ 19 w 79"/>
                <a:gd name="T1" fmla="*/ 72 h 159"/>
                <a:gd name="T2" fmla="*/ 15 w 79"/>
                <a:gd name="T3" fmla="*/ 32 h 159"/>
                <a:gd name="T4" fmla="*/ 31 w 79"/>
                <a:gd name="T5" fmla="*/ 28 h 159"/>
                <a:gd name="T6" fmla="*/ 19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92168" name="Group 85">
            <a:extLst>
              <a:ext uri="{FF2B5EF4-FFF2-40B4-BE49-F238E27FC236}">
                <a16:creationId xmlns:a16="http://schemas.microsoft.com/office/drawing/2014/main" id="{20EB24A6-704C-91A3-860D-794665991816}"/>
              </a:ext>
            </a:extLst>
          </p:cNvPr>
          <p:cNvGrpSpPr>
            <a:grpSpLocks/>
          </p:cNvGrpSpPr>
          <p:nvPr/>
        </p:nvGrpSpPr>
        <p:grpSpPr bwMode="auto">
          <a:xfrm>
            <a:off x="4283075" y="4868863"/>
            <a:ext cx="576263" cy="1555750"/>
            <a:chOff x="1474" y="2178"/>
            <a:chExt cx="545" cy="1570"/>
          </a:xfrm>
        </p:grpSpPr>
        <p:sp>
          <p:nvSpPr>
            <p:cNvPr id="92182" name="AutoShape 86">
              <a:extLst>
                <a:ext uri="{FF2B5EF4-FFF2-40B4-BE49-F238E27FC236}">
                  <a16:creationId xmlns:a16="http://schemas.microsoft.com/office/drawing/2014/main" id="{47161511-F3B8-B727-65DA-1A735179D9BE}"/>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3" name="AutoShape 87">
              <a:extLst>
                <a:ext uri="{FF2B5EF4-FFF2-40B4-BE49-F238E27FC236}">
                  <a16:creationId xmlns:a16="http://schemas.microsoft.com/office/drawing/2014/main" id="{BCDB3FAD-16EE-E23D-C32E-FF477A5810A0}"/>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4" name="Rectangle 88">
              <a:extLst>
                <a:ext uri="{FF2B5EF4-FFF2-40B4-BE49-F238E27FC236}">
                  <a16:creationId xmlns:a16="http://schemas.microsoft.com/office/drawing/2014/main" id="{8516887D-2EB9-A1A6-4D85-3E0B31A43F45}"/>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5" name="Rectangle 89">
              <a:extLst>
                <a:ext uri="{FF2B5EF4-FFF2-40B4-BE49-F238E27FC236}">
                  <a16:creationId xmlns:a16="http://schemas.microsoft.com/office/drawing/2014/main" id="{B55480A3-5406-ECEA-EAC5-0D23225638D6}"/>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6" name="AutoShape 90">
              <a:extLst>
                <a:ext uri="{FF2B5EF4-FFF2-40B4-BE49-F238E27FC236}">
                  <a16:creationId xmlns:a16="http://schemas.microsoft.com/office/drawing/2014/main" id="{7614B17D-946D-FE25-461E-66F5A1E9DE3B}"/>
                </a:ext>
              </a:extLst>
            </p:cNvPr>
            <p:cNvSpPr>
              <a:spLocks noChangeArrowheads="1"/>
            </p:cNvSpPr>
            <p:nvPr/>
          </p:nvSpPr>
          <p:spPr bwMode="auto">
            <a:xfrm>
              <a:off x="1491" y="2521"/>
              <a:ext cx="509" cy="957"/>
            </a:xfrm>
            <a:prstGeom prst="triangle">
              <a:avLst>
                <a:gd name="adj" fmla="val 50000"/>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7" name="AutoShape 91">
              <a:extLst>
                <a:ext uri="{FF2B5EF4-FFF2-40B4-BE49-F238E27FC236}">
                  <a16:creationId xmlns:a16="http://schemas.microsoft.com/office/drawing/2014/main" id="{B982C5D0-DB3A-7DF2-9D2B-912DA8242D4D}"/>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8" name="AutoShape 92">
              <a:extLst>
                <a:ext uri="{FF2B5EF4-FFF2-40B4-BE49-F238E27FC236}">
                  <a16:creationId xmlns:a16="http://schemas.microsoft.com/office/drawing/2014/main" id="{0E4EDF0E-9463-8AE5-F85E-F6A34012CD6A}"/>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2189" name="Oval 93">
              <a:extLst>
                <a:ext uri="{FF2B5EF4-FFF2-40B4-BE49-F238E27FC236}">
                  <a16:creationId xmlns:a16="http://schemas.microsoft.com/office/drawing/2014/main" id="{CAF962CC-C170-3E3C-5C1C-BC97D25A203E}"/>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90" name="Oval 94">
              <a:extLst>
                <a:ext uri="{FF2B5EF4-FFF2-40B4-BE49-F238E27FC236}">
                  <a16:creationId xmlns:a16="http://schemas.microsoft.com/office/drawing/2014/main" id="{F2159B09-CE78-DBC4-7A60-4C97919D8F9B}"/>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grpSp>
        <p:nvGrpSpPr>
          <p:cNvPr id="92169" name="Group 95">
            <a:extLst>
              <a:ext uri="{FF2B5EF4-FFF2-40B4-BE49-F238E27FC236}">
                <a16:creationId xmlns:a16="http://schemas.microsoft.com/office/drawing/2014/main" id="{81586AEE-DBFA-C74E-52D4-3A0090FAB102}"/>
              </a:ext>
            </a:extLst>
          </p:cNvPr>
          <p:cNvGrpSpPr>
            <a:grpSpLocks/>
          </p:cNvGrpSpPr>
          <p:nvPr/>
        </p:nvGrpSpPr>
        <p:grpSpPr bwMode="auto">
          <a:xfrm>
            <a:off x="5508625" y="5013325"/>
            <a:ext cx="576263" cy="1484313"/>
            <a:chOff x="1474" y="2178"/>
            <a:chExt cx="545" cy="1570"/>
          </a:xfrm>
        </p:grpSpPr>
        <p:sp>
          <p:nvSpPr>
            <p:cNvPr id="92173" name="AutoShape 96">
              <a:extLst>
                <a:ext uri="{FF2B5EF4-FFF2-40B4-BE49-F238E27FC236}">
                  <a16:creationId xmlns:a16="http://schemas.microsoft.com/office/drawing/2014/main" id="{BDC02958-5ADA-869C-CCD4-64E316BB7E8A}"/>
                </a:ext>
              </a:extLst>
            </p:cNvPr>
            <p:cNvSpPr>
              <a:spLocks noChangeArrowheads="1"/>
            </p:cNvSpPr>
            <p:nvPr/>
          </p:nvSpPr>
          <p:spPr bwMode="auto">
            <a:xfrm rot="3454893">
              <a:off x="1876" y="2870"/>
              <a:ext cx="85"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4" name="AutoShape 97">
              <a:extLst>
                <a:ext uri="{FF2B5EF4-FFF2-40B4-BE49-F238E27FC236}">
                  <a16:creationId xmlns:a16="http://schemas.microsoft.com/office/drawing/2014/main" id="{B848F5BC-C18C-D0BD-E2AF-52DF66603307}"/>
                </a:ext>
              </a:extLst>
            </p:cNvPr>
            <p:cNvSpPr>
              <a:spLocks noChangeArrowheads="1"/>
            </p:cNvSpPr>
            <p:nvPr/>
          </p:nvSpPr>
          <p:spPr bwMode="auto">
            <a:xfrm rot="6415854">
              <a:off x="1526" y="2862"/>
              <a:ext cx="98" cy="2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5" name="Rectangle 98">
              <a:extLst>
                <a:ext uri="{FF2B5EF4-FFF2-40B4-BE49-F238E27FC236}">
                  <a16:creationId xmlns:a16="http://schemas.microsoft.com/office/drawing/2014/main" id="{32F93695-A3AD-62BE-401C-58E900BDD300}"/>
                </a:ext>
              </a:extLst>
            </p:cNvPr>
            <p:cNvSpPr>
              <a:spLocks noChangeArrowheads="1"/>
            </p:cNvSpPr>
            <p:nvPr/>
          </p:nvSpPr>
          <p:spPr bwMode="auto">
            <a:xfrm>
              <a:off x="162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6" name="Rectangle 99">
              <a:extLst>
                <a:ext uri="{FF2B5EF4-FFF2-40B4-BE49-F238E27FC236}">
                  <a16:creationId xmlns:a16="http://schemas.microsoft.com/office/drawing/2014/main" id="{949B489C-DEC9-8D45-6C11-CF967734286B}"/>
                </a:ext>
              </a:extLst>
            </p:cNvPr>
            <p:cNvSpPr>
              <a:spLocks noChangeArrowheads="1"/>
            </p:cNvSpPr>
            <p:nvPr/>
          </p:nvSpPr>
          <p:spPr bwMode="auto">
            <a:xfrm>
              <a:off x="1803" y="3430"/>
              <a:ext cx="65" cy="318"/>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7" name="AutoShape 100">
              <a:extLst>
                <a:ext uri="{FF2B5EF4-FFF2-40B4-BE49-F238E27FC236}">
                  <a16:creationId xmlns:a16="http://schemas.microsoft.com/office/drawing/2014/main" id="{CC531147-F3C9-E89E-EA12-4BFB820636C6}"/>
                </a:ext>
              </a:extLst>
            </p:cNvPr>
            <p:cNvSpPr>
              <a:spLocks noChangeArrowheads="1"/>
            </p:cNvSpPr>
            <p:nvPr/>
          </p:nvSpPr>
          <p:spPr bwMode="auto">
            <a:xfrm>
              <a:off x="1491" y="2521"/>
              <a:ext cx="509" cy="957"/>
            </a:xfrm>
            <a:prstGeom prst="triangle">
              <a:avLst>
                <a:gd name="adj" fmla="val 50000"/>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8" name="AutoShape 101">
              <a:extLst>
                <a:ext uri="{FF2B5EF4-FFF2-40B4-BE49-F238E27FC236}">
                  <a16:creationId xmlns:a16="http://schemas.microsoft.com/office/drawing/2014/main" id="{12778F88-2B51-72D4-DFBA-AFA44B1F0965}"/>
                </a:ext>
              </a:extLst>
            </p:cNvPr>
            <p:cNvSpPr>
              <a:spLocks noChangeArrowheads="1"/>
            </p:cNvSpPr>
            <p:nvPr/>
          </p:nvSpPr>
          <p:spPr bwMode="auto">
            <a:xfrm>
              <a:off x="1606" y="2326"/>
              <a:ext cx="262" cy="341"/>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79" name="AutoShape 102">
              <a:extLst>
                <a:ext uri="{FF2B5EF4-FFF2-40B4-BE49-F238E27FC236}">
                  <a16:creationId xmlns:a16="http://schemas.microsoft.com/office/drawing/2014/main" id="{EB8390B0-3D14-4DDF-C275-25B5EF36D07B}"/>
                </a:ext>
              </a:extLst>
            </p:cNvPr>
            <p:cNvSpPr>
              <a:spLocks noChangeArrowheads="1"/>
            </p:cNvSpPr>
            <p:nvPr/>
          </p:nvSpPr>
          <p:spPr bwMode="auto">
            <a:xfrm>
              <a:off x="1567" y="2178"/>
              <a:ext cx="344" cy="68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sp>
          <p:nvSpPr>
            <p:cNvPr id="92180" name="Oval 103">
              <a:extLst>
                <a:ext uri="{FF2B5EF4-FFF2-40B4-BE49-F238E27FC236}">
                  <a16:creationId xmlns:a16="http://schemas.microsoft.com/office/drawing/2014/main" id="{4F88AB88-A89B-4B75-AE21-7468950CA96C}"/>
                </a:ext>
              </a:extLst>
            </p:cNvPr>
            <p:cNvSpPr>
              <a:spLocks noChangeArrowheads="1"/>
            </p:cNvSpPr>
            <p:nvPr/>
          </p:nvSpPr>
          <p:spPr bwMode="auto">
            <a:xfrm>
              <a:off x="1764" y="2427"/>
              <a:ext cx="32" cy="5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92181" name="Oval 104">
              <a:extLst>
                <a:ext uri="{FF2B5EF4-FFF2-40B4-BE49-F238E27FC236}">
                  <a16:creationId xmlns:a16="http://schemas.microsoft.com/office/drawing/2014/main" id="{EFD5C019-E57F-45CE-BCDA-3FEAB30366F3}"/>
                </a:ext>
              </a:extLst>
            </p:cNvPr>
            <p:cNvSpPr>
              <a:spLocks noChangeArrowheads="1"/>
            </p:cNvSpPr>
            <p:nvPr/>
          </p:nvSpPr>
          <p:spPr bwMode="auto">
            <a:xfrm>
              <a:off x="1681" y="2433"/>
              <a:ext cx="33" cy="49"/>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sp>
        <p:nvSpPr>
          <p:cNvPr id="108649" name="AutoShape 105">
            <a:extLst>
              <a:ext uri="{FF2B5EF4-FFF2-40B4-BE49-F238E27FC236}">
                <a16:creationId xmlns:a16="http://schemas.microsoft.com/office/drawing/2014/main" id="{513BE824-C6FF-E478-4D13-D045BB498C1E}"/>
              </a:ext>
            </a:extLst>
          </p:cNvPr>
          <p:cNvSpPr>
            <a:spLocks noChangeArrowheads="1"/>
          </p:cNvSpPr>
          <p:nvPr/>
        </p:nvSpPr>
        <p:spPr bwMode="auto">
          <a:xfrm>
            <a:off x="684213" y="333375"/>
            <a:ext cx="6264275" cy="2303463"/>
          </a:xfrm>
          <a:prstGeom prst="wedgeEllipseCallout">
            <a:avLst>
              <a:gd name="adj1" fmla="val 53269"/>
              <a:gd name="adj2" fmla="val 68676"/>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400" b="1"/>
              <a:t>Allora…tutti al lavoro…forza bambini…facciamo un  bel cartellone. Tu Paolo…mentre noi lavoriamo…leggi il diritto ad alta voce…Chissà! Magari passa qualcuno, lo sente e…provvede!</a:t>
            </a:r>
          </a:p>
          <a:p>
            <a:pPr algn="ctr" eaLnBrk="1" hangingPunct="1">
              <a:spcBef>
                <a:spcPct val="0"/>
              </a:spcBef>
              <a:buFontTx/>
              <a:buNone/>
            </a:pPr>
            <a:r>
              <a:rPr lang="it-IT" altLang="it-IT" sz="1400" b="1"/>
              <a:t>In questo paese per i pettegolezzi le voci corrono veloci…chissà che non arrivino alle orecchie giuste anche le nostre proposte!</a:t>
            </a:r>
          </a:p>
        </p:txBody>
      </p:sp>
      <p:sp>
        <p:nvSpPr>
          <p:cNvPr id="92171" name="Rectangle 107">
            <a:extLst>
              <a:ext uri="{FF2B5EF4-FFF2-40B4-BE49-F238E27FC236}">
                <a16:creationId xmlns:a16="http://schemas.microsoft.com/office/drawing/2014/main" id="{94F03D79-4C31-12A2-6C40-10B50B93D2EA}"/>
              </a:ext>
            </a:extLst>
          </p:cNvPr>
          <p:cNvSpPr>
            <a:spLocks noChangeArrowheads="1"/>
          </p:cNvSpPr>
          <p:nvPr/>
        </p:nvSpPr>
        <p:spPr bwMode="auto">
          <a:xfrm>
            <a:off x="42863" y="3068638"/>
            <a:ext cx="496887" cy="1512887"/>
          </a:xfrm>
          <a:prstGeom prst="rect">
            <a:avLst/>
          </a:prstGeom>
          <a:noFill/>
          <a:ln w="57150" cmpd="thinThick">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108653" name="AutoShape 109">
            <a:extLst>
              <a:ext uri="{FF2B5EF4-FFF2-40B4-BE49-F238E27FC236}">
                <a16:creationId xmlns:a16="http://schemas.microsoft.com/office/drawing/2014/main" id="{6FD895CF-E02A-79A2-DF9B-FBD4D4D90103}"/>
              </a:ext>
            </a:extLst>
          </p:cNvPr>
          <p:cNvSpPr>
            <a:spLocks noChangeArrowheads="1"/>
          </p:cNvSpPr>
          <p:nvPr/>
        </p:nvSpPr>
        <p:spPr bwMode="auto">
          <a:xfrm>
            <a:off x="1116013" y="2708275"/>
            <a:ext cx="3455987" cy="936625"/>
          </a:xfrm>
          <a:prstGeom prst="wedgeRectCallout">
            <a:avLst>
              <a:gd name="adj1" fmla="val -36815"/>
              <a:gd name="adj2" fmla="val 138981"/>
            </a:avLst>
          </a:prstGeom>
          <a:solidFill>
            <a:schemeClr val="bg1"/>
          </a:solidFill>
          <a:ln w="9525">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200" b="1" i="1">
                <a:solidFill>
                  <a:srgbClr val="006600"/>
                </a:solidFill>
                <a:latin typeface="Comic Sans MS" panose="030F0902030302020204" pitchFamily="66" charset="0"/>
              </a:rPr>
              <a:t>DIRITTO DI RECLAMARE SE TI SEMBRA CHE LA TUA CITTA’ SIA UN PO’ TROPPO SPORCA, BRUTTA E PUZZOLENTE A CAUSA DELLE MACCHINE.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8649"/>
                                        </p:tgtEl>
                                        <p:attrNameLst>
                                          <p:attrName>style.visibility</p:attrName>
                                        </p:attrNameLst>
                                      </p:cBhvr>
                                      <p:to>
                                        <p:strVal val="visible"/>
                                      </p:to>
                                    </p:set>
                                    <p:anim calcmode="lin" valueType="num">
                                      <p:cBhvr>
                                        <p:cTn id="7" dur="1000" fill="hold"/>
                                        <p:tgtEl>
                                          <p:spTgt spid="108649"/>
                                        </p:tgtEl>
                                        <p:attrNameLst>
                                          <p:attrName>ppt_w</p:attrName>
                                        </p:attrNameLst>
                                      </p:cBhvr>
                                      <p:tavLst>
                                        <p:tav tm="0">
                                          <p:val>
                                            <p:strVal val="#ppt_w*0.70"/>
                                          </p:val>
                                        </p:tav>
                                        <p:tav tm="100000">
                                          <p:val>
                                            <p:strVal val="#ppt_w"/>
                                          </p:val>
                                        </p:tav>
                                      </p:tavLst>
                                    </p:anim>
                                    <p:anim calcmode="lin" valueType="num">
                                      <p:cBhvr>
                                        <p:cTn id="8" dur="1000" fill="hold"/>
                                        <p:tgtEl>
                                          <p:spTgt spid="108649"/>
                                        </p:tgtEl>
                                        <p:attrNameLst>
                                          <p:attrName>ppt_h</p:attrName>
                                        </p:attrNameLst>
                                      </p:cBhvr>
                                      <p:tavLst>
                                        <p:tav tm="0">
                                          <p:val>
                                            <p:strVal val="#ppt_h"/>
                                          </p:val>
                                        </p:tav>
                                        <p:tav tm="100000">
                                          <p:val>
                                            <p:strVal val="#ppt_h"/>
                                          </p:val>
                                        </p:tav>
                                      </p:tavLst>
                                    </p:anim>
                                    <p:animEffect transition="in" filter="fade">
                                      <p:cBhvr>
                                        <p:cTn id="9" dur="1000"/>
                                        <p:tgtEl>
                                          <p:spTgt spid="10864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08653"/>
                                        </p:tgtEl>
                                        <p:attrNameLst>
                                          <p:attrName>style.visibility</p:attrName>
                                        </p:attrNameLst>
                                      </p:cBhvr>
                                      <p:to>
                                        <p:strVal val="visible"/>
                                      </p:to>
                                    </p:set>
                                    <p:anim calcmode="lin" valueType="num">
                                      <p:cBhvr>
                                        <p:cTn id="14" dur="1000" fill="hold"/>
                                        <p:tgtEl>
                                          <p:spTgt spid="108653"/>
                                        </p:tgtEl>
                                        <p:attrNameLst>
                                          <p:attrName>ppt_w</p:attrName>
                                        </p:attrNameLst>
                                      </p:cBhvr>
                                      <p:tavLst>
                                        <p:tav tm="0">
                                          <p:val>
                                            <p:strVal val="#ppt_w*0.70"/>
                                          </p:val>
                                        </p:tav>
                                        <p:tav tm="100000">
                                          <p:val>
                                            <p:strVal val="#ppt_w"/>
                                          </p:val>
                                        </p:tav>
                                      </p:tavLst>
                                    </p:anim>
                                    <p:anim calcmode="lin" valueType="num">
                                      <p:cBhvr>
                                        <p:cTn id="15" dur="1000" fill="hold"/>
                                        <p:tgtEl>
                                          <p:spTgt spid="108653"/>
                                        </p:tgtEl>
                                        <p:attrNameLst>
                                          <p:attrName>ppt_h</p:attrName>
                                        </p:attrNameLst>
                                      </p:cBhvr>
                                      <p:tavLst>
                                        <p:tav tm="0">
                                          <p:val>
                                            <p:strVal val="#ppt_h"/>
                                          </p:val>
                                        </p:tav>
                                        <p:tav tm="100000">
                                          <p:val>
                                            <p:strVal val="#ppt_h"/>
                                          </p:val>
                                        </p:tav>
                                      </p:tavLst>
                                    </p:anim>
                                    <p:animEffect transition="in" filter="fade">
                                      <p:cBhvr>
                                        <p:cTn id="16" dur="1000"/>
                                        <p:tgtEl>
                                          <p:spTgt spid="108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49" grpId="0" animBg="1"/>
      <p:bldP spid="1086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0000"/>
            </a:gs>
            <a:gs pos="100000">
              <a:srgbClr val="760000"/>
            </a:gs>
          </a:gsLst>
          <a:path path="shape">
            <a:fillToRect l="50000" t="50000" r="50000" b="50000"/>
          </a:path>
        </a:gradFill>
        <a:effectLst/>
      </p:bgPr>
    </p:bg>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12513F18-A64E-246C-0E31-CB55DA5CC26F}"/>
              </a:ext>
            </a:extLst>
          </p:cNvPr>
          <p:cNvSpPr>
            <a:spLocks noChangeArrowheads="1"/>
          </p:cNvSpPr>
          <p:nvPr/>
        </p:nvSpPr>
        <p:spPr bwMode="auto">
          <a:xfrm>
            <a:off x="0" y="0"/>
            <a:ext cx="9144000" cy="6858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0483" name="WordArt 5">
            <a:extLst>
              <a:ext uri="{FF2B5EF4-FFF2-40B4-BE49-F238E27FC236}">
                <a16:creationId xmlns:a16="http://schemas.microsoft.com/office/drawing/2014/main" id="{3AB0C0E8-0BA8-2157-244C-403235CD43EE}"/>
              </a:ext>
            </a:extLst>
          </p:cNvPr>
          <p:cNvSpPr>
            <a:spLocks noChangeArrowheads="1" noChangeShapeType="1" noTextEdit="1"/>
          </p:cNvSpPr>
          <p:nvPr/>
        </p:nvSpPr>
        <p:spPr bwMode="auto">
          <a:xfrm>
            <a:off x="693738" y="1844675"/>
            <a:ext cx="7727950" cy="3313113"/>
          </a:xfrm>
          <a:prstGeom prst="rect">
            <a:avLst/>
          </a:prstGeom>
        </p:spPr>
        <p:txBody>
          <a:bodyPr wrap="none" fromWordArt="1">
            <a:prstTxWarp prst="textPlain">
              <a:avLst>
                <a:gd name="adj" fmla="val 50000"/>
              </a:avLst>
            </a:prstTxWarp>
          </a:bodyPr>
          <a:lstStyle/>
          <a:p>
            <a:pPr algn="ctr"/>
            <a:r>
              <a:rPr lang="it-IT" sz="3600" kern="10" spc="180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I bambini hanno diritto di giocare </a:t>
            </a:r>
          </a:p>
          <a:p>
            <a:pPr algn="ctr"/>
            <a:r>
              <a:rPr lang="it-IT" sz="3600" kern="10" spc="180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da soli e in compagnia</a:t>
            </a:r>
          </a:p>
          <a:p>
            <a:pPr algn="ctr"/>
            <a:r>
              <a:rPr lang="it-IT" sz="3600" kern="10" spc="1800">
                <a:ln w="9525">
                  <a:solidFill>
                    <a:schemeClr val="bg1"/>
                  </a:solidFill>
                  <a:round/>
                  <a:headEnd/>
                  <a:tailEnd/>
                </a:ln>
                <a:solidFill>
                  <a:schemeClr val="bg1"/>
                </a:solidFill>
                <a:latin typeface="Times New Roman" panose="02020603050405020304" pitchFamily="18" charset="0"/>
                <a:cs typeface="Times New Roman" panose="02020603050405020304" pitchFamily="18" charset="0"/>
              </a:rPr>
              <a:t>perché è la cosa più importante che possono fare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6600"/>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90BCEDF-AFB7-42AB-A496-627F7C047150}"/>
              </a:ext>
            </a:extLst>
          </p:cNvPr>
          <p:cNvSpPr>
            <a:spLocks noChangeArrowheads="1"/>
          </p:cNvSpPr>
          <p:nvPr/>
        </p:nvSpPr>
        <p:spPr bwMode="auto">
          <a:xfrm>
            <a:off x="0" y="0"/>
            <a:ext cx="9144000" cy="6858000"/>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grpSp>
        <p:nvGrpSpPr>
          <p:cNvPr id="21507" name="Group 13">
            <a:extLst>
              <a:ext uri="{FF2B5EF4-FFF2-40B4-BE49-F238E27FC236}">
                <a16:creationId xmlns:a16="http://schemas.microsoft.com/office/drawing/2014/main" id="{9CE6D60E-D0D8-0C9B-0776-143D7CA76886}"/>
              </a:ext>
            </a:extLst>
          </p:cNvPr>
          <p:cNvGrpSpPr>
            <a:grpSpLocks/>
          </p:cNvGrpSpPr>
          <p:nvPr/>
        </p:nvGrpSpPr>
        <p:grpSpPr bwMode="auto">
          <a:xfrm>
            <a:off x="2916238" y="3644900"/>
            <a:ext cx="1227137" cy="2520950"/>
            <a:chOff x="3424" y="845"/>
            <a:chExt cx="1180" cy="2358"/>
          </a:xfrm>
        </p:grpSpPr>
        <p:sp>
          <p:nvSpPr>
            <p:cNvPr id="21520" name="AutoShape 14">
              <a:extLst>
                <a:ext uri="{FF2B5EF4-FFF2-40B4-BE49-F238E27FC236}">
                  <a16:creationId xmlns:a16="http://schemas.microsoft.com/office/drawing/2014/main" id="{D628FEC8-D9C2-7A42-E3A2-EA107F04A40E}"/>
                </a:ext>
              </a:extLst>
            </p:cNvPr>
            <p:cNvSpPr>
              <a:spLocks noChangeArrowheads="1"/>
            </p:cNvSpPr>
            <p:nvPr/>
          </p:nvSpPr>
          <p:spPr bwMode="auto">
            <a:xfrm rot="3454893">
              <a:off x="4320" y="1773"/>
              <a:ext cx="13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1" name="AutoShape 15">
              <a:extLst>
                <a:ext uri="{FF2B5EF4-FFF2-40B4-BE49-F238E27FC236}">
                  <a16:creationId xmlns:a16="http://schemas.microsoft.com/office/drawing/2014/main" id="{5E54CF20-F240-46AD-AB80-828A107AE62A}"/>
                </a:ext>
              </a:extLst>
            </p:cNvPr>
            <p:cNvSpPr>
              <a:spLocks noChangeArrowheads="1"/>
            </p:cNvSpPr>
            <p:nvPr/>
          </p:nvSpPr>
          <p:spPr bwMode="auto">
            <a:xfrm rot="6415854">
              <a:off x="3564" y="1762"/>
              <a:ext cx="153" cy="434"/>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2" name="Rectangle 16">
              <a:extLst>
                <a:ext uri="{FF2B5EF4-FFF2-40B4-BE49-F238E27FC236}">
                  <a16:creationId xmlns:a16="http://schemas.microsoft.com/office/drawing/2014/main" id="{7EE89A58-4040-261E-EA0A-4D60926B2A2B}"/>
                </a:ext>
              </a:extLst>
            </p:cNvPr>
            <p:cNvSpPr>
              <a:spLocks noChangeArrowheads="1"/>
            </p:cNvSpPr>
            <p:nvPr/>
          </p:nvSpPr>
          <p:spPr bwMode="auto">
            <a:xfrm>
              <a:off x="3801" y="2706"/>
              <a:ext cx="141"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3" name="Rectangle 17">
              <a:extLst>
                <a:ext uri="{FF2B5EF4-FFF2-40B4-BE49-F238E27FC236}">
                  <a16:creationId xmlns:a16="http://schemas.microsoft.com/office/drawing/2014/main" id="{0F3AF447-EBAD-5E9C-C445-511D763E520D}"/>
                </a:ext>
              </a:extLst>
            </p:cNvPr>
            <p:cNvSpPr>
              <a:spLocks noChangeArrowheads="1"/>
            </p:cNvSpPr>
            <p:nvPr/>
          </p:nvSpPr>
          <p:spPr bwMode="auto">
            <a:xfrm>
              <a:off x="4055" y="2706"/>
              <a:ext cx="142" cy="497"/>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4" name="AutoShape 18">
              <a:extLst>
                <a:ext uri="{FF2B5EF4-FFF2-40B4-BE49-F238E27FC236}">
                  <a16:creationId xmlns:a16="http://schemas.microsoft.com/office/drawing/2014/main" id="{80E934F9-5EFD-F818-7EB1-6B5D8BC5A16D}"/>
                </a:ext>
              </a:extLst>
            </p:cNvPr>
            <p:cNvSpPr>
              <a:spLocks noChangeArrowheads="1"/>
            </p:cNvSpPr>
            <p:nvPr/>
          </p:nvSpPr>
          <p:spPr bwMode="auto">
            <a:xfrm>
              <a:off x="3710" y="984"/>
              <a:ext cx="568" cy="765"/>
            </a:xfrm>
            <a:prstGeom prst="smileyFace">
              <a:avLst>
                <a:gd name="adj" fmla="val 4653"/>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5" name="Oval 19">
              <a:extLst>
                <a:ext uri="{FF2B5EF4-FFF2-40B4-BE49-F238E27FC236}">
                  <a16:creationId xmlns:a16="http://schemas.microsoft.com/office/drawing/2014/main" id="{F9534897-83F8-2631-F2E2-BE6AB4C492D0}"/>
                </a:ext>
              </a:extLst>
            </p:cNvPr>
            <p:cNvSpPr>
              <a:spLocks noChangeArrowheads="1"/>
            </p:cNvSpPr>
            <p:nvPr/>
          </p:nvSpPr>
          <p:spPr bwMode="auto">
            <a:xfrm>
              <a:off x="4051" y="1214"/>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6" name="Oval 20">
              <a:extLst>
                <a:ext uri="{FF2B5EF4-FFF2-40B4-BE49-F238E27FC236}">
                  <a16:creationId xmlns:a16="http://schemas.microsoft.com/office/drawing/2014/main" id="{6E074263-81F3-AC98-CDD4-55AA435D6AFE}"/>
                </a:ext>
              </a:extLst>
            </p:cNvPr>
            <p:cNvSpPr>
              <a:spLocks noChangeArrowheads="1"/>
            </p:cNvSpPr>
            <p:nvPr/>
          </p:nvSpPr>
          <p:spPr bwMode="auto">
            <a:xfrm>
              <a:off x="3873" y="1207"/>
              <a:ext cx="71" cy="7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7" name="Rectangle 21">
              <a:extLst>
                <a:ext uri="{FF2B5EF4-FFF2-40B4-BE49-F238E27FC236}">
                  <a16:creationId xmlns:a16="http://schemas.microsoft.com/office/drawing/2014/main" id="{E2F15198-24AA-5082-6AA0-B2600E471341}"/>
                </a:ext>
              </a:extLst>
            </p:cNvPr>
            <p:cNvSpPr>
              <a:spLocks noChangeArrowheads="1"/>
            </p:cNvSpPr>
            <p:nvPr/>
          </p:nvSpPr>
          <p:spPr bwMode="auto">
            <a:xfrm>
              <a:off x="3923" y="1752"/>
              <a:ext cx="136" cy="90"/>
            </a:xfrm>
            <a:prstGeom prst="rect">
              <a:avLst/>
            </a:prstGeom>
            <a:solidFill>
              <a:srgbClr val="FFE5E5"/>
            </a:solidFill>
            <a:ln w="9525">
              <a:solidFill>
                <a:srgbClr val="FFE5E5"/>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8" name="Rectangle 22">
              <a:extLst>
                <a:ext uri="{FF2B5EF4-FFF2-40B4-BE49-F238E27FC236}">
                  <a16:creationId xmlns:a16="http://schemas.microsoft.com/office/drawing/2014/main" id="{82B6F84E-FA6D-0D35-0CD6-0AFE9B70C033}"/>
                </a:ext>
              </a:extLst>
            </p:cNvPr>
            <p:cNvSpPr>
              <a:spLocks noChangeArrowheads="1"/>
            </p:cNvSpPr>
            <p:nvPr/>
          </p:nvSpPr>
          <p:spPr bwMode="auto">
            <a:xfrm>
              <a:off x="3769" y="1842"/>
              <a:ext cx="454" cy="953"/>
            </a:xfrm>
            <a:prstGeom prst="rect">
              <a:avLst/>
            </a:prstGeom>
            <a:solidFill>
              <a:srgbClr val="3399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29" name="Freeform 23">
              <a:extLst>
                <a:ext uri="{FF2B5EF4-FFF2-40B4-BE49-F238E27FC236}">
                  <a16:creationId xmlns:a16="http://schemas.microsoft.com/office/drawing/2014/main" id="{A85AE1E5-39D1-6D59-6213-A66AC357F2F2}"/>
                </a:ext>
              </a:extLst>
            </p:cNvPr>
            <p:cNvSpPr>
              <a:spLocks/>
            </p:cNvSpPr>
            <p:nvPr/>
          </p:nvSpPr>
          <p:spPr bwMode="auto">
            <a:xfrm>
              <a:off x="3713" y="984"/>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0" name="Freeform 24">
              <a:extLst>
                <a:ext uri="{FF2B5EF4-FFF2-40B4-BE49-F238E27FC236}">
                  <a16:creationId xmlns:a16="http://schemas.microsoft.com/office/drawing/2014/main" id="{AD386CF0-7EFB-7F02-9E88-487CD61C3BE5}"/>
                </a:ext>
              </a:extLst>
            </p:cNvPr>
            <p:cNvSpPr>
              <a:spLocks/>
            </p:cNvSpPr>
            <p:nvPr/>
          </p:nvSpPr>
          <p:spPr bwMode="auto">
            <a:xfrm>
              <a:off x="3799" y="93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1" name="Freeform 25">
              <a:extLst>
                <a:ext uri="{FF2B5EF4-FFF2-40B4-BE49-F238E27FC236}">
                  <a16:creationId xmlns:a16="http://schemas.microsoft.com/office/drawing/2014/main" id="{8DC051A5-DEE9-1D2A-A047-A243746B3EF8}"/>
                </a:ext>
              </a:extLst>
            </p:cNvPr>
            <p:cNvSpPr>
              <a:spLocks/>
            </p:cNvSpPr>
            <p:nvPr/>
          </p:nvSpPr>
          <p:spPr bwMode="auto">
            <a:xfrm>
              <a:off x="4059"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2" name="Freeform 26">
              <a:extLst>
                <a:ext uri="{FF2B5EF4-FFF2-40B4-BE49-F238E27FC236}">
                  <a16:creationId xmlns:a16="http://schemas.microsoft.com/office/drawing/2014/main" id="{2BF70C3A-98CB-38FD-D293-16EDB6669633}"/>
                </a:ext>
              </a:extLst>
            </p:cNvPr>
            <p:cNvSpPr>
              <a:spLocks/>
            </p:cNvSpPr>
            <p:nvPr/>
          </p:nvSpPr>
          <p:spPr bwMode="auto">
            <a:xfrm>
              <a:off x="4105" y="98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3" name="Freeform 27">
              <a:extLst>
                <a:ext uri="{FF2B5EF4-FFF2-40B4-BE49-F238E27FC236}">
                  <a16:creationId xmlns:a16="http://schemas.microsoft.com/office/drawing/2014/main" id="{E7F331BF-0A45-9727-1D43-03F6E14AF238}"/>
                </a:ext>
              </a:extLst>
            </p:cNvPr>
            <p:cNvSpPr>
              <a:spLocks/>
            </p:cNvSpPr>
            <p:nvPr/>
          </p:nvSpPr>
          <p:spPr bwMode="auto">
            <a:xfrm>
              <a:off x="3969" y="845"/>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4" name="Freeform 28">
              <a:extLst>
                <a:ext uri="{FF2B5EF4-FFF2-40B4-BE49-F238E27FC236}">
                  <a16:creationId xmlns:a16="http://schemas.microsoft.com/office/drawing/2014/main" id="{13CD80C3-FB04-13DE-CE46-6344180A2F84}"/>
                </a:ext>
              </a:extLst>
            </p:cNvPr>
            <p:cNvSpPr>
              <a:spLocks/>
            </p:cNvSpPr>
            <p:nvPr/>
          </p:nvSpPr>
          <p:spPr bwMode="auto">
            <a:xfrm>
              <a:off x="4241" y="1071"/>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5" name="Freeform 29">
              <a:extLst>
                <a:ext uri="{FF2B5EF4-FFF2-40B4-BE49-F238E27FC236}">
                  <a16:creationId xmlns:a16="http://schemas.microsoft.com/office/drawing/2014/main" id="{9C782220-2C85-4353-8920-E10868F586A9}"/>
                </a:ext>
              </a:extLst>
            </p:cNvPr>
            <p:cNvSpPr>
              <a:spLocks/>
            </p:cNvSpPr>
            <p:nvPr/>
          </p:nvSpPr>
          <p:spPr bwMode="auto">
            <a:xfrm>
              <a:off x="4180" y="1012"/>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1536" name="Freeform 30">
              <a:extLst>
                <a:ext uri="{FF2B5EF4-FFF2-40B4-BE49-F238E27FC236}">
                  <a16:creationId xmlns:a16="http://schemas.microsoft.com/office/drawing/2014/main" id="{123E0BC1-5929-DA45-C559-D91245391BF5}"/>
                </a:ext>
              </a:extLst>
            </p:cNvPr>
            <p:cNvSpPr>
              <a:spLocks/>
            </p:cNvSpPr>
            <p:nvPr/>
          </p:nvSpPr>
          <p:spPr bwMode="auto">
            <a:xfrm>
              <a:off x="3890" y="890"/>
              <a:ext cx="79" cy="159"/>
            </a:xfrm>
            <a:custGeom>
              <a:avLst/>
              <a:gdLst>
                <a:gd name="T0" fmla="*/ 44 w 79"/>
                <a:gd name="T1" fmla="*/ 159 h 159"/>
                <a:gd name="T2" fmla="*/ 35 w 79"/>
                <a:gd name="T3" fmla="*/ 71 h 159"/>
                <a:gd name="T4" fmla="*/ 71 w 79"/>
                <a:gd name="T5" fmla="*/ 62 h 159"/>
                <a:gd name="T6" fmla="*/ 44 w 79"/>
                <a:gd name="T7" fmla="*/ 0 h 159"/>
                <a:gd name="T8" fmla="*/ 0 60000 65536"/>
                <a:gd name="T9" fmla="*/ 0 60000 65536"/>
                <a:gd name="T10" fmla="*/ 0 60000 65536"/>
                <a:gd name="T11" fmla="*/ 0 60000 65536"/>
                <a:gd name="T12" fmla="*/ 0 w 79"/>
                <a:gd name="T13" fmla="*/ 0 h 159"/>
                <a:gd name="T14" fmla="*/ 79 w 79"/>
                <a:gd name="T15" fmla="*/ 159 h 159"/>
              </a:gdLst>
              <a:ahLst/>
              <a:cxnLst>
                <a:cxn ang="T8">
                  <a:pos x="T0" y="T1"/>
                </a:cxn>
                <a:cxn ang="T9">
                  <a:pos x="T2" y="T3"/>
                </a:cxn>
                <a:cxn ang="T10">
                  <a:pos x="T4" y="T5"/>
                </a:cxn>
                <a:cxn ang="T11">
                  <a:pos x="T6" y="T7"/>
                </a:cxn>
              </a:cxnLst>
              <a:rect l="T12" t="T13" r="T14" b="T15"/>
              <a:pathLst>
                <a:path w="79" h="159">
                  <a:moveTo>
                    <a:pt x="44" y="159"/>
                  </a:moveTo>
                  <a:cubicBezTo>
                    <a:pt x="32" y="134"/>
                    <a:pt x="0" y="94"/>
                    <a:pt x="35" y="71"/>
                  </a:cubicBezTo>
                  <a:cubicBezTo>
                    <a:pt x="45" y="64"/>
                    <a:pt x="59" y="65"/>
                    <a:pt x="71" y="62"/>
                  </a:cubicBezTo>
                  <a:cubicBezTo>
                    <a:pt x="61" y="2"/>
                    <a:pt x="79" y="15"/>
                    <a:pt x="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17443" name="AutoShape 35">
            <a:extLst>
              <a:ext uri="{FF2B5EF4-FFF2-40B4-BE49-F238E27FC236}">
                <a16:creationId xmlns:a16="http://schemas.microsoft.com/office/drawing/2014/main" id="{CB6A06F5-23D9-C81B-F269-540F50B2B2C0}"/>
              </a:ext>
            </a:extLst>
          </p:cNvPr>
          <p:cNvSpPr>
            <a:spLocks noChangeArrowheads="1"/>
          </p:cNvSpPr>
          <p:nvPr/>
        </p:nvSpPr>
        <p:spPr bwMode="auto">
          <a:xfrm>
            <a:off x="468313" y="1628775"/>
            <a:ext cx="2520950" cy="1582738"/>
          </a:xfrm>
          <a:prstGeom prst="wedgeEllipseCallout">
            <a:avLst>
              <a:gd name="adj1" fmla="val 51824"/>
              <a:gd name="adj2" fmla="val 99949"/>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Mamma…posso giocare con i pattini nel corridoio?</a:t>
            </a:r>
          </a:p>
        </p:txBody>
      </p:sp>
      <p:sp>
        <p:nvSpPr>
          <p:cNvPr id="17444" name="AutoShape 36">
            <a:extLst>
              <a:ext uri="{FF2B5EF4-FFF2-40B4-BE49-F238E27FC236}">
                <a16:creationId xmlns:a16="http://schemas.microsoft.com/office/drawing/2014/main" id="{4310ED1A-0BEA-9F87-5184-BE602EAC09BE}"/>
              </a:ext>
            </a:extLst>
          </p:cNvPr>
          <p:cNvSpPr>
            <a:spLocks noChangeArrowheads="1"/>
          </p:cNvSpPr>
          <p:nvPr/>
        </p:nvSpPr>
        <p:spPr bwMode="auto">
          <a:xfrm>
            <a:off x="3311525" y="260350"/>
            <a:ext cx="4284663" cy="1582738"/>
          </a:xfrm>
          <a:prstGeom prst="wedgeEllipseCallout">
            <a:avLst>
              <a:gd name="adj1" fmla="val 29176"/>
              <a:gd name="adj2" fmla="val 122014"/>
            </a:avLst>
          </a:prstGeom>
          <a:solidFill>
            <a:schemeClr val="bg1"/>
          </a:solidFill>
          <a:ln w="9525">
            <a:solidFill>
              <a:srgbClr val="0066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600" b="1" i="1"/>
              <a:t>Non se ne parla nemmeno!</a:t>
            </a:r>
          </a:p>
          <a:p>
            <a:pPr algn="ctr" eaLnBrk="1" hangingPunct="1">
              <a:spcBef>
                <a:spcPct val="0"/>
              </a:spcBef>
              <a:buFontTx/>
              <a:buNone/>
            </a:pPr>
            <a:r>
              <a:rPr lang="it-IT" altLang="it-IT" sz="1600" b="1" i="1"/>
              <a:t>Ho messo la cera stamattina e mi fa ancora male la schiena!</a:t>
            </a:r>
          </a:p>
        </p:txBody>
      </p:sp>
      <p:grpSp>
        <p:nvGrpSpPr>
          <p:cNvPr id="21510" name="Group 48">
            <a:extLst>
              <a:ext uri="{FF2B5EF4-FFF2-40B4-BE49-F238E27FC236}">
                <a16:creationId xmlns:a16="http://schemas.microsoft.com/office/drawing/2014/main" id="{A8B7390F-6648-3CD9-3314-F8465C50C375}"/>
              </a:ext>
            </a:extLst>
          </p:cNvPr>
          <p:cNvGrpSpPr>
            <a:grpSpLocks/>
          </p:cNvGrpSpPr>
          <p:nvPr/>
        </p:nvGrpSpPr>
        <p:grpSpPr bwMode="auto">
          <a:xfrm>
            <a:off x="6659563" y="2133600"/>
            <a:ext cx="1296987" cy="4389438"/>
            <a:chOff x="4195" y="1253"/>
            <a:chExt cx="817" cy="2765"/>
          </a:xfrm>
        </p:grpSpPr>
        <p:sp>
          <p:nvSpPr>
            <p:cNvPr id="21511" name="AutoShape 49">
              <a:extLst>
                <a:ext uri="{FF2B5EF4-FFF2-40B4-BE49-F238E27FC236}">
                  <a16:creationId xmlns:a16="http://schemas.microsoft.com/office/drawing/2014/main" id="{0B66482F-492C-7BB4-E691-FC57ED6AE2BB}"/>
                </a:ext>
              </a:extLst>
            </p:cNvPr>
            <p:cNvSpPr>
              <a:spLocks noChangeArrowheads="1"/>
            </p:cNvSpPr>
            <p:nvPr/>
          </p:nvSpPr>
          <p:spPr bwMode="auto">
            <a:xfrm rot="3454893">
              <a:off x="4787" y="2496"/>
              <a:ext cx="150"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2" name="AutoShape 50">
              <a:extLst>
                <a:ext uri="{FF2B5EF4-FFF2-40B4-BE49-F238E27FC236}">
                  <a16:creationId xmlns:a16="http://schemas.microsoft.com/office/drawing/2014/main" id="{4119274F-3D5D-7533-1D27-5BACDC55663A}"/>
                </a:ext>
              </a:extLst>
            </p:cNvPr>
            <p:cNvSpPr>
              <a:spLocks noChangeArrowheads="1"/>
            </p:cNvSpPr>
            <p:nvPr/>
          </p:nvSpPr>
          <p:spPr bwMode="auto">
            <a:xfrm rot="6415854">
              <a:off x="4259" y="2484"/>
              <a:ext cx="173" cy="301"/>
            </a:xfrm>
            <a:prstGeom prst="parallelogram">
              <a:avLst>
                <a:gd name="adj" fmla="val 25000"/>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3" name="Rectangle 51">
              <a:extLst>
                <a:ext uri="{FF2B5EF4-FFF2-40B4-BE49-F238E27FC236}">
                  <a16:creationId xmlns:a16="http://schemas.microsoft.com/office/drawing/2014/main" id="{FEC1250A-3F4F-EF87-E619-422D9B00D41D}"/>
                </a:ext>
              </a:extLst>
            </p:cNvPr>
            <p:cNvSpPr>
              <a:spLocks noChangeArrowheads="1"/>
            </p:cNvSpPr>
            <p:nvPr/>
          </p:nvSpPr>
          <p:spPr bwMode="auto">
            <a:xfrm>
              <a:off x="441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4" name="Rectangle 52">
              <a:extLst>
                <a:ext uri="{FF2B5EF4-FFF2-40B4-BE49-F238E27FC236}">
                  <a16:creationId xmlns:a16="http://schemas.microsoft.com/office/drawing/2014/main" id="{69250312-5D7C-664C-FA09-B14F0CF0D6E1}"/>
                </a:ext>
              </a:extLst>
            </p:cNvPr>
            <p:cNvSpPr>
              <a:spLocks noChangeArrowheads="1"/>
            </p:cNvSpPr>
            <p:nvPr/>
          </p:nvSpPr>
          <p:spPr bwMode="auto">
            <a:xfrm>
              <a:off x="4688" y="3457"/>
              <a:ext cx="98" cy="561"/>
            </a:xfrm>
            <a:prstGeom prst="rect">
              <a:avLst/>
            </a:prstGeom>
            <a:solidFill>
              <a:srgbClr val="FFE5E5"/>
            </a:solidFill>
            <a:ln w="9525">
              <a:solidFill>
                <a:srgbClr val="FF9999"/>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5" name="AutoShape 53">
              <a:extLst>
                <a:ext uri="{FF2B5EF4-FFF2-40B4-BE49-F238E27FC236}">
                  <a16:creationId xmlns:a16="http://schemas.microsoft.com/office/drawing/2014/main" id="{7CF01FB2-CCD0-4097-7188-390DF07C9D1B}"/>
                </a:ext>
              </a:extLst>
            </p:cNvPr>
            <p:cNvSpPr>
              <a:spLocks noChangeArrowheads="1"/>
            </p:cNvSpPr>
            <p:nvPr/>
          </p:nvSpPr>
          <p:spPr bwMode="auto">
            <a:xfrm>
              <a:off x="4221" y="1856"/>
              <a:ext cx="762" cy="1686"/>
            </a:xfrm>
            <a:prstGeom prst="triangle">
              <a:avLst>
                <a:gd name="adj" fmla="val 50000"/>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6" name="AutoShape 54">
              <a:extLst>
                <a:ext uri="{FF2B5EF4-FFF2-40B4-BE49-F238E27FC236}">
                  <a16:creationId xmlns:a16="http://schemas.microsoft.com/office/drawing/2014/main" id="{CBC7D6E4-F106-C6FD-EA0C-210D315D6145}"/>
                </a:ext>
              </a:extLst>
            </p:cNvPr>
            <p:cNvSpPr>
              <a:spLocks noChangeArrowheads="1"/>
            </p:cNvSpPr>
            <p:nvPr/>
          </p:nvSpPr>
          <p:spPr bwMode="auto">
            <a:xfrm>
              <a:off x="4393" y="1511"/>
              <a:ext cx="393" cy="602"/>
            </a:xfrm>
            <a:prstGeom prst="smileyFace">
              <a:avLst>
                <a:gd name="adj" fmla="val 454"/>
              </a:avLst>
            </a:prstGeom>
            <a:solidFill>
              <a:srgbClr val="FFE5E5"/>
            </a:solidFill>
            <a:ln w="9525">
              <a:solidFill>
                <a:srgbClr val="FF9999"/>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7" name="Oval 55">
              <a:extLst>
                <a:ext uri="{FF2B5EF4-FFF2-40B4-BE49-F238E27FC236}">
                  <a16:creationId xmlns:a16="http://schemas.microsoft.com/office/drawing/2014/main" id="{E5E589D7-641E-0033-C703-07ECD7E18C2B}"/>
                </a:ext>
              </a:extLst>
            </p:cNvPr>
            <p:cNvSpPr>
              <a:spLocks noChangeArrowheads="1"/>
            </p:cNvSpPr>
            <p:nvPr/>
          </p:nvSpPr>
          <p:spPr bwMode="auto">
            <a:xfrm>
              <a:off x="4629" y="1680"/>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8" name="Oval 56">
              <a:extLst>
                <a:ext uri="{FF2B5EF4-FFF2-40B4-BE49-F238E27FC236}">
                  <a16:creationId xmlns:a16="http://schemas.microsoft.com/office/drawing/2014/main" id="{C00C0E13-C9ED-B0F2-D30C-C2DB063E909B}"/>
                </a:ext>
              </a:extLst>
            </p:cNvPr>
            <p:cNvSpPr>
              <a:spLocks noChangeArrowheads="1"/>
            </p:cNvSpPr>
            <p:nvPr/>
          </p:nvSpPr>
          <p:spPr bwMode="auto">
            <a:xfrm>
              <a:off x="4506" y="1686"/>
              <a:ext cx="49" cy="8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a:p>
          </p:txBody>
        </p:sp>
        <p:sp>
          <p:nvSpPr>
            <p:cNvPr id="21519" name="AutoShape 57">
              <a:extLst>
                <a:ext uri="{FF2B5EF4-FFF2-40B4-BE49-F238E27FC236}">
                  <a16:creationId xmlns:a16="http://schemas.microsoft.com/office/drawing/2014/main" id="{2A0562A7-E382-6A1C-5B2E-1D12FD8D0D80}"/>
                </a:ext>
              </a:extLst>
            </p:cNvPr>
            <p:cNvSpPr>
              <a:spLocks noChangeArrowheads="1"/>
            </p:cNvSpPr>
            <p:nvPr/>
          </p:nvSpPr>
          <p:spPr bwMode="auto">
            <a:xfrm>
              <a:off x="4351" y="1253"/>
              <a:ext cx="516" cy="1211"/>
            </a:xfrm>
            <a:custGeom>
              <a:avLst/>
              <a:gdLst>
                <a:gd name="T0" fmla="*/ 0 w 21600"/>
                <a:gd name="T1" fmla="*/ 0 h 21600"/>
                <a:gd name="T2" fmla="*/ 0 w 21600"/>
                <a:gd name="T3" fmla="*/ 2 h 21600"/>
                <a:gd name="T4" fmla="*/ 0 w 21600"/>
                <a:gd name="T5" fmla="*/ 1 h 21600"/>
                <a:gd name="T6" fmla="*/ 0 w 21600"/>
                <a:gd name="T7" fmla="*/ 2 h 21600"/>
                <a:gd name="T8" fmla="*/ 0 60000 65536"/>
                <a:gd name="T9" fmla="*/ 0 60000 65536"/>
                <a:gd name="T10" fmla="*/ 0 60000 65536"/>
                <a:gd name="T11" fmla="*/ 0 60000 65536"/>
                <a:gd name="T12" fmla="*/ 0 w 21600"/>
                <a:gd name="T13" fmla="*/ 0 h 21600"/>
                <a:gd name="T14" fmla="*/ 21600 w 21600"/>
                <a:gd name="T15" fmla="*/ 7705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FFFF99"/>
            </a:solidFill>
            <a:ln w="9525">
              <a:solidFill>
                <a:srgbClr val="FFFF99"/>
              </a:solidFill>
              <a:miter lim="800000"/>
              <a:headEnd/>
              <a:tailEnd/>
            </a:ln>
          </p:spPr>
          <p:txBody>
            <a:bodyPr wrap="none" anchor="ct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7443"/>
                                        </p:tgtEl>
                                        <p:attrNameLst>
                                          <p:attrName>style.visibility</p:attrName>
                                        </p:attrNameLst>
                                      </p:cBhvr>
                                      <p:to>
                                        <p:strVal val="visible"/>
                                      </p:to>
                                    </p:set>
                                    <p:animEffect transition="in" filter="strips(downRight)">
                                      <p:cBhvr>
                                        <p:cTn id="7" dur="3000"/>
                                        <p:tgtEl>
                                          <p:spTgt spid="17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7444"/>
                                        </p:tgtEl>
                                        <p:attrNameLst>
                                          <p:attrName>style.visibility</p:attrName>
                                        </p:attrNameLst>
                                      </p:cBhvr>
                                      <p:to>
                                        <p:strVal val="visible"/>
                                      </p:to>
                                    </p:set>
                                    <p:animEffect transition="in" filter="strips(downRight)">
                                      <p:cBhvr>
                                        <p:cTn id="12" dur="3000"/>
                                        <p:tgtEl>
                                          <p:spTgt spid="17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43" grpId="0" animBg="1"/>
      <p:bldP spid="17444" grpId="0" animBg="1"/>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622</TotalTime>
  <Words>3139</Words>
  <Application>Microsoft Macintosh PowerPoint</Application>
  <PresentationFormat>Presentazione su schermo (4:3)</PresentationFormat>
  <Paragraphs>309</Paragraphs>
  <Slides>78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78</vt:i4>
      </vt:variant>
    </vt:vector>
  </HeadingPairs>
  <TitlesOfParts>
    <vt:vector size="83" baseType="lpstr">
      <vt:lpstr>Arial</vt:lpstr>
      <vt:lpstr>Arial Black</vt:lpstr>
      <vt:lpstr>Comic Sans MS</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Armando Rey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Armando Rey</dc:creator>
  <cp:lastModifiedBy>Microsoft Office User</cp:lastModifiedBy>
  <cp:revision>84</cp:revision>
  <dcterms:created xsi:type="dcterms:W3CDTF">2010-02-12T18:38:07Z</dcterms:created>
  <dcterms:modified xsi:type="dcterms:W3CDTF">2023-01-22T14:17:03Z</dcterms:modified>
</cp:coreProperties>
</file>